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705" r:id="rId2"/>
    <p:sldMasterId id="2147483707" r:id="rId3"/>
    <p:sldMasterId id="2147483709" r:id="rId4"/>
    <p:sldMasterId id="2147483711" r:id="rId5"/>
    <p:sldMasterId id="2147483713" r:id="rId6"/>
  </p:sldMasterIdLst>
  <p:sldIdLst>
    <p:sldId id="256" r:id="rId7"/>
    <p:sldId id="258" r:id="rId8"/>
    <p:sldId id="259" r:id="rId9"/>
    <p:sldId id="269" r:id="rId10"/>
    <p:sldId id="263" r:id="rId11"/>
    <p:sldId id="275" r:id="rId12"/>
    <p:sldId id="290" r:id="rId13"/>
    <p:sldId id="264" r:id="rId14"/>
    <p:sldId id="267" r:id="rId15"/>
    <p:sldId id="265" r:id="rId16"/>
    <p:sldId id="268" r:id="rId17"/>
    <p:sldId id="270" r:id="rId18"/>
    <p:sldId id="276" r:id="rId19"/>
    <p:sldId id="297" r:id="rId20"/>
    <p:sldId id="298" r:id="rId21"/>
    <p:sldId id="299" r:id="rId22"/>
    <p:sldId id="300" r:id="rId23"/>
    <p:sldId id="301" r:id="rId24"/>
    <p:sldId id="291" r:id="rId25"/>
    <p:sldId id="292" r:id="rId26"/>
    <p:sldId id="293" r:id="rId27"/>
    <p:sldId id="294" r:id="rId28"/>
    <p:sldId id="295" r:id="rId29"/>
    <p:sldId id="296" r:id="rId30"/>
  </p:sldIdLst>
  <p:sldSz cx="12192000" cy="6858000"/>
  <p:notesSz cx="6858000" cy="9144000"/>
  <p:defaultTextStyle>
    <a:defPPr>
      <a:defRPr lang="ru-K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106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8"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25D3D7-4432-4641-8B0A-97BB1E9D15BA}"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ru-RU"/>
        </a:p>
      </dgm:t>
    </dgm:pt>
    <dgm:pt modelId="{945EF7F4-5DD7-4097-8E97-64A42069169C}">
      <dgm:prSet phldrT="[Текст]" custT="1"/>
      <dgm:spPr/>
      <dgm:t>
        <a:bodyPr/>
        <a:lstStyle/>
        <a:p>
          <a:r>
            <a:rPr lang="ru-RU" sz="4000" dirty="0" err="1">
              <a:latin typeface="Times New Roman" pitchFamily="18" charset="0"/>
              <a:cs typeface="Times New Roman" pitchFamily="18" charset="0"/>
            </a:rPr>
            <a:t>аминқышқылдарын алудың әдісі</a:t>
          </a:r>
          <a:r>
            <a:rPr lang="ru-RU" sz="4000" dirty="0">
              <a:latin typeface="Times New Roman" pitchFamily="18" charset="0"/>
              <a:cs typeface="Times New Roman" pitchFamily="18" charset="0"/>
            </a:rPr>
            <a:t> </a:t>
          </a:r>
        </a:p>
      </dgm:t>
    </dgm:pt>
    <dgm:pt modelId="{44D2C647-3A80-476C-83D6-4CA93EA41AB4}" type="parTrans" cxnId="{F7B9868D-FB70-44FD-BBF5-17E7950EAA52}">
      <dgm:prSet/>
      <dgm:spPr/>
      <dgm:t>
        <a:bodyPr/>
        <a:lstStyle/>
        <a:p>
          <a:endParaRPr lang="ru-RU"/>
        </a:p>
      </dgm:t>
    </dgm:pt>
    <dgm:pt modelId="{985FFE9C-C2A8-425A-92B3-71660C3C9063}" type="sibTrans" cxnId="{F7B9868D-FB70-44FD-BBF5-17E7950EAA52}">
      <dgm:prSet/>
      <dgm:spPr/>
      <dgm:t>
        <a:bodyPr/>
        <a:lstStyle/>
        <a:p>
          <a:endParaRPr lang="ru-RU"/>
        </a:p>
      </dgm:t>
    </dgm:pt>
    <dgm:pt modelId="{EA5503C9-2FCF-4D32-BAAB-E4A6A8711390}">
      <dgm:prSet phldrT="[Текст]"/>
      <dgm:spPr/>
      <dgm:t>
        <a:bodyPr/>
        <a:lstStyle/>
        <a:p>
          <a:r>
            <a:rPr lang="kk-KZ" dirty="0"/>
            <a:t>Химиялық синтез</a:t>
          </a:r>
          <a:endParaRPr lang="ru-RU" dirty="0"/>
        </a:p>
      </dgm:t>
    </dgm:pt>
    <dgm:pt modelId="{CD797F96-2F79-4FC6-B5EB-D3AF66FE1E0C}" type="parTrans" cxnId="{62B2A796-FCC4-4711-96A7-DB7363BB22A2}">
      <dgm:prSet/>
      <dgm:spPr/>
      <dgm:t>
        <a:bodyPr/>
        <a:lstStyle/>
        <a:p>
          <a:endParaRPr lang="ru-RU"/>
        </a:p>
      </dgm:t>
    </dgm:pt>
    <dgm:pt modelId="{0A5ABF37-11EB-4329-A4D2-D0100CFEE06E}" type="sibTrans" cxnId="{62B2A796-FCC4-4711-96A7-DB7363BB22A2}">
      <dgm:prSet/>
      <dgm:spPr/>
      <dgm:t>
        <a:bodyPr/>
        <a:lstStyle/>
        <a:p>
          <a:endParaRPr lang="ru-RU"/>
        </a:p>
      </dgm:t>
    </dgm:pt>
    <dgm:pt modelId="{3065AA56-D64B-4879-AB14-EEFC48945AC0}">
      <dgm:prSet phldrT="[Текст]" custT="1"/>
      <dgm:spPr/>
      <dgm:t>
        <a:bodyPr/>
        <a:lstStyle/>
        <a:p>
          <a:r>
            <a:rPr lang="ru-RU" sz="3200" dirty="0" err="1">
              <a:latin typeface="Times New Roman" pitchFamily="18" charset="0"/>
              <a:cs typeface="Times New Roman" pitchFamily="18" charset="0"/>
            </a:rPr>
            <a:t>табиғи ақуыз гидролизаттарынан</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бөліп алу</a:t>
          </a:r>
          <a:endParaRPr lang="ru-RU" sz="3200" dirty="0">
            <a:latin typeface="Times New Roman" pitchFamily="18" charset="0"/>
            <a:cs typeface="Times New Roman" pitchFamily="18" charset="0"/>
          </a:endParaRPr>
        </a:p>
      </dgm:t>
    </dgm:pt>
    <dgm:pt modelId="{A219B082-8FEB-4D21-8D51-2F3B6615A478}" type="parTrans" cxnId="{F8D502B7-3626-45E4-A158-2DB9BD9C3C68}">
      <dgm:prSet/>
      <dgm:spPr/>
      <dgm:t>
        <a:bodyPr/>
        <a:lstStyle/>
        <a:p>
          <a:endParaRPr lang="ru-RU"/>
        </a:p>
      </dgm:t>
    </dgm:pt>
    <dgm:pt modelId="{DE07638C-EA02-40BF-BDA6-B8A0DF369A60}" type="sibTrans" cxnId="{F8D502B7-3626-45E4-A158-2DB9BD9C3C68}">
      <dgm:prSet/>
      <dgm:spPr/>
      <dgm:t>
        <a:bodyPr/>
        <a:lstStyle/>
        <a:p>
          <a:endParaRPr lang="ru-RU"/>
        </a:p>
      </dgm:t>
    </dgm:pt>
    <dgm:pt modelId="{768FE581-E392-4568-9313-2154A5233174}">
      <dgm:prSet phldrT="[Текст]" custT="1"/>
      <dgm:spPr/>
      <dgm:t>
        <a:bodyPr/>
        <a:lstStyle/>
        <a:p>
          <a:r>
            <a:rPr lang="kk-KZ" sz="2400" dirty="0"/>
            <a:t>Микробиологиялық синтез</a:t>
          </a:r>
          <a:endParaRPr lang="ru-RU" sz="2400" dirty="0"/>
        </a:p>
      </dgm:t>
    </dgm:pt>
    <dgm:pt modelId="{681F1EBE-867A-4181-B4A6-7452BDA303D6}" type="parTrans" cxnId="{C95C9BEB-6BB4-49D6-8AA2-2703DA9E8C2F}">
      <dgm:prSet/>
      <dgm:spPr/>
      <dgm:t>
        <a:bodyPr/>
        <a:lstStyle/>
        <a:p>
          <a:endParaRPr lang="ru-RU"/>
        </a:p>
      </dgm:t>
    </dgm:pt>
    <dgm:pt modelId="{E89658E2-7816-477E-9F28-F4D121E55A13}" type="sibTrans" cxnId="{C95C9BEB-6BB4-49D6-8AA2-2703DA9E8C2F}">
      <dgm:prSet/>
      <dgm:spPr/>
      <dgm:t>
        <a:bodyPr/>
        <a:lstStyle/>
        <a:p>
          <a:endParaRPr lang="ru-RU"/>
        </a:p>
      </dgm:t>
    </dgm:pt>
    <dgm:pt modelId="{808B0139-F815-4D47-A71F-635BAE947422}" type="pres">
      <dgm:prSet presAssocID="{A325D3D7-4432-4641-8B0A-97BB1E9D15BA}" presName="hierChild1" presStyleCnt="0">
        <dgm:presLayoutVars>
          <dgm:orgChart val="1"/>
          <dgm:chPref val="1"/>
          <dgm:dir/>
          <dgm:animOne val="branch"/>
          <dgm:animLvl val="lvl"/>
          <dgm:resizeHandles/>
        </dgm:presLayoutVars>
      </dgm:prSet>
      <dgm:spPr/>
    </dgm:pt>
    <dgm:pt modelId="{FFB8F20B-081C-43C0-AEB6-65F53473B8EF}" type="pres">
      <dgm:prSet presAssocID="{945EF7F4-5DD7-4097-8E97-64A42069169C}" presName="hierRoot1" presStyleCnt="0">
        <dgm:presLayoutVars>
          <dgm:hierBranch val="init"/>
        </dgm:presLayoutVars>
      </dgm:prSet>
      <dgm:spPr/>
    </dgm:pt>
    <dgm:pt modelId="{01754F7C-9159-4E16-AA19-EA010911856C}" type="pres">
      <dgm:prSet presAssocID="{945EF7F4-5DD7-4097-8E97-64A42069169C}" presName="rootComposite1" presStyleCnt="0"/>
      <dgm:spPr/>
    </dgm:pt>
    <dgm:pt modelId="{A33B190B-025E-4804-A419-B44FA5535633}" type="pres">
      <dgm:prSet presAssocID="{945EF7F4-5DD7-4097-8E97-64A42069169C}" presName="rootText1" presStyleLbl="node0" presStyleIdx="0" presStyleCnt="1" custScaleX="227144" custScaleY="122334" custLinFactNeighborX="669" custLinFactNeighborY="17133">
        <dgm:presLayoutVars>
          <dgm:chPref val="3"/>
        </dgm:presLayoutVars>
      </dgm:prSet>
      <dgm:spPr/>
    </dgm:pt>
    <dgm:pt modelId="{DB2C54ED-88A4-446A-93B1-72A62CBC9BC1}" type="pres">
      <dgm:prSet presAssocID="{945EF7F4-5DD7-4097-8E97-64A42069169C}" presName="rootConnector1" presStyleLbl="node1" presStyleIdx="0" presStyleCnt="0"/>
      <dgm:spPr/>
    </dgm:pt>
    <dgm:pt modelId="{0138CB7E-9F14-4B3B-B074-576BC62AA865}" type="pres">
      <dgm:prSet presAssocID="{945EF7F4-5DD7-4097-8E97-64A42069169C}" presName="hierChild2" presStyleCnt="0"/>
      <dgm:spPr/>
    </dgm:pt>
    <dgm:pt modelId="{E303F6D3-232E-4840-B469-6698FFB55B51}" type="pres">
      <dgm:prSet presAssocID="{CD797F96-2F79-4FC6-B5EB-D3AF66FE1E0C}" presName="Name37" presStyleLbl="parChTrans1D2" presStyleIdx="0" presStyleCnt="3"/>
      <dgm:spPr/>
    </dgm:pt>
    <dgm:pt modelId="{C08D2D3A-86B9-4565-8D93-AF1CF2ACA306}" type="pres">
      <dgm:prSet presAssocID="{EA5503C9-2FCF-4D32-BAAB-E4A6A8711390}" presName="hierRoot2" presStyleCnt="0">
        <dgm:presLayoutVars>
          <dgm:hierBranch val="init"/>
        </dgm:presLayoutVars>
      </dgm:prSet>
      <dgm:spPr/>
    </dgm:pt>
    <dgm:pt modelId="{714B7084-76BB-4D54-AFC1-E50366125F7E}" type="pres">
      <dgm:prSet presAssocID="{EA5503C9-2FCF-4D32-BAAB-E4A6A8711390}" presName="rootComposite" presStyleCnt="0"/>
      <dgm:spPr/>
    </dgm:pt>
    <dgm:pt modelId="{0C633403-9E45-4A7B-AF8D-5571F096397E}" type="pres">
      <dgm:prSet presAssocID="{EA5503C9-2FCF-4D32-BAAB-E4A6A8711390}" presName="rootText" presStyleLbl="node2" presStyleIdx="0" presStyleCnt="3" custScaleX="83742" custScaleY="110054" custLinFactNeighborX="13001" custLinFactNeighborY="5087">
        <dgm:presLayoutVars>
          <dgm:chPref val="3"/>
        </dgm:presLayoutVars>
      </dgm:prSet>
      <dgm:spPr/>
    </dgm:pt>
    <dgm:pt modelId="{9D1CE8E0-C51B-4F65-BC39-C22A76FC7C19}" type="pres">
      <dgm:prSet presAssocID="{EA5503C9-2FCF-4D32-BAAB-E4A6A8711390}" presName="rootConnector" presStyleLbl="node2" presStyleIdx="0" presStyleCnt="3"/>
      <dgm:spPr/>
    </dgm:pt>
    <dgm:pt modelId="{93E64CA8-0204-4E6C-A99C-DACD489948F5}" type="pres">
      <dgm:prSet presAssocID="{EA5503C9-2FCF-4D32-BAAB-E4A6A8711390}" presName="hierChild4" presStyleCnt="0"/>
      <dgm:spPr/>
    </dgm:pt>
    <dgm:pt modelId="{F5388510-2E67-4C88-A1B5-BE45FCDD0BDF}" type="pres">
      <dgm:prSet presAssocID="{EA5503C9-2FCF-4D32-BAAB-E4A6A8711390}" presName="hierChild5" presStyleCnt="0"/>
      <dgm:spPr/>
    </dgm:pt>
    <dgm:pt modelId="{E85EA632-6F93-4864-BCA7-7230FBD5B3E3}" type="pres">
      <dgm:prSet presAssocID="{A219B082-8FEB-4D21-8D51-2F3B6615A478}" presName="Name37" presStyleLbl="parChTrans1D2" presStyleIdx="1" presStyleCnt="3"/>
      <dgm:spPr/>
    </dgm:pt>
    <dgm:pt modelId="{83830487-1D2F-4524-A31A-5F77A837889D}" type="pres">
      <dgm:prSet presAssocID="{3065AA56-D64B-4879-AB14-EEFC48945AC0}" presName="hierRoot2" presStyleCnt="0">
        <dgm:presLayoutVars>
          <dgm:hierBranch val="init"/>
        </dgm:presLayoutVars>
      </dgm:prSet>
      <dgm:spPr/>
    </dgm:pt>
    <dgm:pt modelId="{AC644FAA-8B51-47F0-AB28-9192CC14DC8C}" type="pres">
      <dgm:prSet presAssocID="{3065AA56-D64B-4879-AB14-EEFC48945AC0}" presName="rootComposite" presStyleCnt="0"/>
      <dgm:spPr/>
    </dgm:pt>
    <dgm:pt modelId="{63F582EB-DE44-44F6-ABEB-ADB756E3371D}" type="pres">
      <dgm:prSet presAssocID="{3065AA56-D64B-4879-AB14-EEFC48945AC0}" presName="rootText" presStyleLbl="node2" presStyleIdx="1" presStyleCnt="3" custScaleX="125593" custScaleY="111493" custLinFactNeighborX="157" custLinFactNeighborY="5087">
        <dgm:presLayoutVars>
          <dgm:chPref val="3"/>
        </dgm:presLayoutVars>
      </dgm:prSet>
      <dgm:spPr/>
    </dgm:pt>
    <dgm:pt modelId="{4EBCEF64-6505-40C2-B3DB-EE26D975E673}" type="pres">
      <dgm:prSet presAssocID="{3065AA56-D64B-4879-AB14-EEFC48945AC0}" presName="rootConnector" presStyleLbl="node2" presStyleIdx="1" presStyleCnt="3"/>
      <dgm:spPr/>
    </dgm:pt>
    <dgm:pt modelId="{7693A1C1-0B2C-4B28-8CE2-3FAFBB4737CA}" type="pres">
      <dgm:prSet presAssocID="{3065AA56-D64B-4879-AB14-EEFC48945AC0}" presName="hierChild4" presStyleCnt="0"/>
      <dgm:spPr/>
    </dgm:pt>
    <dgm:pt modelId="{2D61B9B5-7487-489D-9DBF-CD9D4D5F17CC}" type="pres">
      <dgm:prSet presAssocID="{3065AA56-D64B-4879-AB14-EEFC48945AC0}" presName="hierChild5" presStyleCnt="0"/>
      <dgm:spPr/>
    </dgm:pt>
    <dgm:pt modelId="{AECCA62B-D009-4242-815A-71683C16193F}" type="pres">
      <dgm:prSet presAssocID="{681F1EBE-867A-4181-B4A6-7452BDA303D6}" presName="Name37" presStyleLbl="parChTrans1D2" presStyleIdx="2" presStyleCnt="3"/>
      <dgm:spPr/>
    </dgm:pt>
    <dgm:pt modelId="{06D3DD39-456C-4D12-8A6C-F0631FD79F2B}" type="pres">
      <dgm:prSet presAssocID="{768FE581-E392-4568-9313-2154A5233174}" presName="hierRoot2" presStyleCnt="0">
        <dgm:presLayoutVars>
          <dgm:hierBranch val="init"/>
        </dgm:presLayoutVars>
      </dgm:prSet>
      <dgm:spPr/>
    </dgm:pt>
    <dgm:pt modelId="{18E8E71A-491B-449D-8C27-8BE99EBC70CB}" type="pres">
      <dgm:prSet presAssocID="{768FE581-E392-4568-9313-2154A5233174}" presName="rootComposite" presStyleCnt="0"/>
      <dgm:spPr/>
    </dgm:pt>
    <dgm:pt modelId="{A757A022-B40A-40AC-A5B1-94C42099F898}" type="pres">
      <dgm:prSet presAssocID="{768FE581-E392-4568-9313-2154A5233174}" presName="rootText" presStyleLbl="node2" presStyleIdx="2" presStyleCnt="3" custScaleX="84495" custScaleY="111493" custLinFactNeighborX="-7276" custLinFactNeighborY="5087">
        <dgm:presLayoutVars>
          <dgm:chPref val="3"/>
        </dgm:presLayoutVars>
      </dgm:prSet>
      <dgm:spPr/>
    </dgm:pt>
    <dgm:pt modelId="{27B4D7BE-4F91-443F-ABAB-1B6E08FD3AE0}" type="pres">
      <dgm:prSet presAssocID="{768FE581-E392-4568-9313-2154A5233174}" presName="rootConnector" presStyleLbl="node2" presStyleIdx="2" presStyleCnt="3"/>
      <dgm:spPr/>
    </dgm:pt>
    <dgm:pt modelId="{2C5E89D0-CFC7-4AAB-9AAE-722FF8443BF4}" type="pres">
      <dgm:prSet presAssocID="{768FE581-E392-4568-9313-2154A5233174}" presName="hierChild4" presStyleCnt="0"/>
      <dgm:spPr/>
    </dgm:pt>
    <dgm:pt modelId="{9A12958F-8059-452B-8BBC-69E95352E8F8}" type="pres">
      <dgm:prSet presAssocID="{768FE581-E392-4568-9313-2154A5233174}" presName="hierChild5" presStyleCnt="0"/>
      <dgm:spPr/>
    </dgm:pt>
    <dgm:pt modelId="{33DE6C6E-94C5-4BAC-A334-A82E721AA154}" type="pres">
      <dgm:prSet presAssocID="{945EF7F4-5DD7-4097-8E97-64A42069169C}" presName="hierChild3" presStyleCnt="0"/>
      <dgm:spPr/>
    </dgm:pt>
  </dgm:ptLst>
  <dgm:cxnLst>
    <dgm:cxn modelId="{E20D5400-69EA-41DD-8435-D55E50EA95E5}" type="presOf" srcId="{A219B082-8FEB-4D21-8D51-2F3B6615A478}" destId="{E85EA632-6F93-4864-BCA7-7230FBD5B3E3}" srcOrd="0" destOrd="0" presId="urn:microsoft.com/office/officeart/2005/8/layout/orgChart1"/>
    <dgm:cxn modelId="{35F27522-75E7-414E-B9F8-CF7522EC0411}" type="presOf" srcId="{768FE581-E392-4568-9313-2154A5233174}" destId="{27B4D7BE-4F91-443F-ABAB-1B6E08FD3AE0}" srcOrd="1" destOrd="0" presId="urn:microsoft.com/office/officeart/2005/8/layout/orgChart1"/>
    <dgm:cxn modelId="{E906D027-4206-4423-8192-40FC67F09DB0}" type="presOf" srcId="{EA5503C9-2FCF-4D32-BAAB-E4A6A8711390}" destId="{0C633403-9E45-4A7B-AF8D-5571F096397E}" srcOrd="0" destOrd="0" presId="urn:microsoft.com/office/officeart/2005/8/layout/orgChart1"/>
    <dgm:cxn modelId="{C2A0B143-CD64-450F-89A5-406BEB8AFE33}" type="presOf" srcId="{768FE581-E392-4568-9313-2154A5233174}" destId="{A757A022-B40A-40AC-A5B1-94C42099F898}" srcOrd="0" destOrd="0" presId="urn:microsoft.com/office/officeart/2005/8/layout/orgChart1"/>
    <dgm:cxn modelId="{A77DEC66-907F-46EF-ABC3-DED18683EBB6}" type="presOf" srcId="{3065AA56-D64B-4879-AB14-EEFC48945AC0}" destId="{4EBCEF64-6505-40C2-B3DB-EE26D975E673}" srcOrd="1" destOrd="0" presId="urn:microsoft.com/office/officeart/2005/8/layout/orgChart1"/>
    <dgm:cxn modelId="{0897D468-C1F4-4630-A5B2-0243C0111898}" type="presOf" srcId="{945EF7F4-5DD7-4097-8E97-64A42069169C}" destId="{DB2C54ED-88A4-446A-93B1-72A62CBC9BC1}" srcOrd="1" destOrd="0" presId="urn:microsoft.com/office/officeart/2005/8/layout/orgChart1"/>
    <dgm:cxn modelId="{E4CDFA48-0713-4BCB-AA2B-FB147E160B7A}" type="presOf" srcId="{EA5503C9-2FCF-4D32-BAAB-E4A6A8711390}" destId="{9D1CE8E0-C51B-4F65-BC39-C22A76FC7C19}" srcOrd="1" destOrd="0" presId="urn:microsoft.com/office/officeart/2005/8/layout/orgChart1"/>
    <dgm:cxn modelId="{7C130458-64C8-40B2-BDAC-F11D5CE5EA08}" type="presOf" srcId="{A325D3D7-4432-4641-8B0A-97BB1E9D15BA}" destId="{808B0139-F815-4D47-A71F-635BAE947422}" srcOrd="0" destOrd="0" presId="urn:microsoft.com/office/officeart/2005/8/layout/orgChart1"/>
    <dgm:cxn modelId="{DD90B95A-5A45-4508-8741-A80574A33C33}" type="presOf" srcId="{CD797F96-2F79-4FC6-B5EB-D3AF66FE1E0C}" destId="{E303F6D3-232E-4840-B469-6698FFB55B51}" srcOrd="0" destOrd="0" presId="urn:microsoft.com/office/officeart/2005/8/layout/orgChart1"/>
    <dgm:cxn modelId="{2CCCBC86-5D6E-4FA6-A3E5-C78B7A71B7C1}" type="presOf" srcId="{3065AA56-D64B-4879-AB14-EEFC48945AC0}" destId="{63F582EB-DE44-44F6-ABEB-ADB756E3371D}" srcOrd="0" destOrd="0" presId="urn:microsoft.com/office/officeart/2005/8/layout/orgChart1"/>
    <dgm:cxn modelId="{F7B9868D-FB70-44FD-BBF5-17E7950EAA52}" srcId="{A325D3D7-4432-4641-8B0A-97BB1E9D15BA}" destId="{945EF7F4-5DD7-4097-8E97-64A42069169C}" srcOrd="0" destOrd="0" parTransId="{44D2C647-3A80-476C-83D6-4CA93EA41AB4}" sibTransId="{985FFE9C-C2A8-425A-92B3-71660C3C9063}"/>
    <dgm:cxn modelId="{62B2A796-FCC4-4711-96A7-DB7363BB22A2}" srcId="{945EF7F4-5DD7-4097-8E97-64A42069169C}" destId="{EA5503C9-2FCF-4D32-BAAB-E4A6A8711390}" srcOrd="0" destOrd="0" parTransId="{CD797F96-2F79-4FC6-B5EB-D3AF66FE1E0C}" sibTransId="{0A5ABF37-11EB-4329-A4D2-D0100CFEE06E}"/>
    <dgm:cxn modelId="{F8D502B7-3626-45E4-A158-2DB9BD9C3C68}" srcId="{945EF7F4-5DD7-4097-8E97-64A42069169C}" destId="{3065AA56-D64B-4879-AB14-EEFC48945AC0}" srcOrd="1" destOrd="0" parTransId="{A219B082-8FEB-4D21-8D51-2F3B6615A478}" sibTransId="{DE07638C-EA02-40BF-BDA6-B8A0DF369A60}"/>
    <dgm:cxn modelId="{CAF50BE1-3726-4985-956A-E13830AB6AD5}" type="presOf" srcId="{681F1EBE-867A-4181-B4A6-7452BDA303D6}" destId="{AECCA62B-D009-4242-815A-71683C16193F}" srcOrd="0" destOrd="0" presId="urn:microsoft.com/office/officeart/2005/8/layout/orgChart1"/>
    <dgm:cxn modelId="{C95C9BEB-6BB4-49D6-8AA2-2703DA9E8C2F}" srcId="{945EF7F4-5DD7-4097-8E97-64A42069169C}" destId="{768FE581-E392-4568-9313-2154A5233174}" srcOrd="2" destOrd="0" parTransId="{681F1EBE-867A-4181-B4A6-7452BDA303D6}" sibTransId="{E89658E2-7816-477E-9F28-F4D121E55A13}"/>
    <dgm:cxn modelId="{FFC448FB-1F70-449C-950F-221D6CC2D59F}" type="presOf" srcId="{945EF7F4-5DD7-4097-8E97-64A42069169C}" destId="{A33B190B-025E-4804-A419-B44FA5535633}" srcOrd="0" destOrd="0" presId="urn:microsoft.com/office/officeart/2005/8/layout/orgChart1"/>
    <dgm:cxn modelId="{17E10543-11CC-4A3C-9D4A-181B5FDC2B25}" type="presParOf" srcId="{808B0139-F815-4D47-A71F-635BAE947422}" destId="{FFB8F20B-081C-43C0-AEB6-65F53473B8EF}" srcOrd="0" destOrd="0" presId="urn:microsoft.com/office/officeart/2005/8/layout/orgChart1"/>
    <dgm:cxn modelId="{58A98775-684B-4559-B608-AFE4FF214AF2}" type="presParOf" srcId="{FFB8F20B-081C-43C0-AEB6-65F53473B8EF}" destId="{01754F7C-9159-4E16-AA19-EA010911856C}" srcOrd="0" destOrd="0" presId="urn:microsoft.com/office/officeart/2005/8/layout/orgChart1"/>
    <dgm:cxn modelId="{D2019A50-8843-42EE-8163-498725F598D5}" type="presParOf" srcId="{01754F7C-9159-4E16-AA19-EA010911856C}" destId="{A33B190B-025E-4804-A419-B44FA5535633}" srcOrd="0" destOrd="0" presId="urn:microsoft.com/office/officeart/2005/8/layout/orgChart1"/>
    <dgm:cxn modelId="{A7822BC2-6636-4396-A720-FCFBAA722441}" type="presParOf" srcId="{01754F7C-9159-4E16-AA19-EA010911856C}" destId="{DB2C54ED-88A4-446A-93B1-72A62CBC9BC1}" srcOrd="1" destOrd="0" presId="urn:microsoft.com/office/officeart/2005/8/layout/orgChart1"/>
    <dgm:cxn modelId="{D7F12154-0D45-4971-B969-C3CB3E89E1CF}" type="presParOf" srcId="{FFB8F20B-081C-43C0-AEB6-65F53473B8EF}" destId="{0138CB7E-9F14-4B3B-B074-576BC62AA865}" srcOrd="1" destOrd="0" presId="urn:microsoft.com/office/officeart/2005/8/layout/orgChart1"/>
    <dgm:cxn modelId="{17B9571F-DE09-4816-AA69-25839EA7B52B}" type="presParOf" srcId="{0138CB7E-9F14-4B3B-B074-576BC62AA865}" destId="{E303F6D3-232E-4840-B469-6698FFB55B51}" srcOrd="0" destOrd="0" presId="urn:microsoft.com/office/officeart/2005/8/layout/orgChart1"/>
    <dgm:cxn modelId="{CAD6CB42-A292-43AC-B76B-BFC644C834B4}" type="presParOf" srcId="{0138CB7E-9F14-4B3B-B074-576BC62AA865}" destId="{C08D2D3A-86B9-4565-8D93-AF1CF2ACA306}" srcOrd="1" destOrd="0" presId="urn:microsoft.com/office/officeart/2005/8/layout/orgChart1"/>
    <dgm:cxn modelId="{DF1A46E7-FAF6-4E8F-A1F5-2B65B8B0AC80}" type="presParOf" srcId="{C08D2D3A-86B9-4565-8D93-AF1CF2ACA306}" destId="{714B7084-76BB-4D54-AFC1-E50366125F7E}" srcOrd="0" destOrd="0" presId="urn:microsoft.com/office/officeart/2005/8/layout/orgChart1"/>
    <dgm:cxn modelId="{E2C0D5C3-434B-4940-91CC-4A5C62692B9A}" type="presParOf" srcId="{714B7084-76BB-4D54-AFC1-E50366125F7E}" destId="{0C633403-9E45-4A7B-AF8D-5571F096397E}" srcOrd="0" destOrd="0" presId="urn:microsoft.com/office/officeart/2005/8/layout/orgChart1"/>
    <dgm:cxn modelId="{EB4C8B93-49E4-4AD6-A99E-0F9C6C201D0C}" type="presParOf" srcId="{714B7084-76BB-4D54-AFC1-E50366125F7E}" destId="{9D1CE8E0-C51B-4F65-BC39-C22A76FC7C19}" srcOrd="1" destOrd="0" presId="urn:microsoft.com/office/officeart/2005/8/layout/orgChart1"/>
    <dgm:cxn modelId="{A0315C6F-B39B-4828-8100-3E53AE28E1F5}" type="presParOf" srcId="{C08D2D3A-86B9-4565-8D93-AF1CF2ACA306}" destId="{93E64CA8-0204-4E6C-A99C-DACD489948F5}" srcOrd="1" destOrd="0" presId="urn:microsoft.com/office/officeart/2005/8/layout/orgChart1"/>
    <dgm:cxn modelId="{A2F4371D-3420-4EC9-91DD-7125CF5350C8}" type="presParOf" srcId="{C08D2D3A-86B9-4565-8D93-AF1CF2ACA306}" destId="{F5388510-2E67-4C88-A1B5-BE45FCDD0BDF}" srcOrd="2" destOrd="0" presId="urn:microsoft.com/office/officeart/2005/8/layout/orgChart1"/>
    <dgm:cxn modelId="{1424B0FD-B6F2-4010-B6A0-B26380977F01}" type="presParOf" srcId="{0138CB7E-9F14-4B3B-B074-576BC62AA865}" destId="{E85EA632-6F93-4864-BCA7-7230FBD5B3E3}" srcOrd="2" destOrd="0" presId="urn:microsoft.com/office/officeart/2005/8/layout/orgChart1"/>
    <dgm:cxn modelId="{31390679-A037-4D01-8390-6EC0E4205F7C}" type="presParOf" srcId="{0138CB7E-9F14-4B3B-B074-576BC62AA865}" destId="{83830487-1D2F-4524-A31A-5F77A837889D}" srcOrd="3" destOrd="0" presId="urn:microsoft.com/office/officeart/2005/8/layout/orgChart1"/>
    <dgm:cxn modelId="{AC2F33C9-DA20-494D-B152-75CD919606C2}" type="presParOf" srcId="{83830487-1D2F-4524-A31A-5F77A837889D}" destId="{AC644FAA-8B51-47F0-AB28-9192CC14DC8C}" srcOrd="0" destOrd="0" presId="urn:microsoft.com/office/officeart/2005/8/layout/orgChart1"/>
    <dgm:cxn modelId="{93734E18-420D-411E-82AB-70FE8F4809AF}" type="presParOf" srcId="{AC644FAA-8B51-47F0-AB28-9192CC14DC8C}" destId="{63F582EB-DE44-44F6-ABEB-ADB756E3371D}" srcOrd="0" destOrd="0" presId="urn:microsoft.com/office/officeart/2005/8/layout/orgChart1"/>
    <dgm:cxn modelId="{6698E730-7F3C-4030-B88D-8359A12E0199}" type="presParOf" srcId="{AC644FAA-8B51-47F0-AB28-9192CC14DC8C}" destId="{4EBCEF64-6505-40C2-B3DB-EE26D975E673}" srcOrd="1" destOrd="0" presId="urn:microsoft.com/office/officeart/2005/8/layout/orgChart1"/>
    <dgm:cxn modelId="{610D65FF-2A6A-417B-A01A-DCE9673E1964}" type="presParOf" srcId="{83830487-1D2F-4524-A31A-5F77A837889D}" destId="{7693A1C1-0B2C-4B28-8CE2-3FAFBB4737CA}" srcOrd="1" destOrd="0" presId="urn:microsoft.com/office/officeart/2005/8/layout/orgChart1"/>
    <dgm:cxn modelId="{1FD3A379-2F36-4E27-BB65-A7D873C53FEC}" type="presParOf" srcId="{83830487-1D2F-4524-A31A-5F77A837889D}" destId="{2D61B9B5-7487-489D-9DBF-CD9D4D5F17CC}" srcOrd="2" destOrd="0" presId="urn:microsoft.com/office/officeart/2005/8/layout/orgChart1"/>
    <dgm:cxn modelId="{98788362-0073-4371-A2E3-376F20F8D829}" type="presParOf" srcId="{0138CB7E-9F14-4B3B-B074-576BC62AA865}" destId="{AECCA62B-D009-4242-815A-71683C16193F}" srcOrd="4" destOrd="0" presId="urn:microsoft.com/office/officeart/2005/8/layout/orgChart1"/>
    <dgm:cxn modelId="{F5B3FFA5-6BF2-4812-B110-07B1E6E3BBD4}" type="presParOf" srcId="{0138CB7E-9F14-4B3B-B074-576BC62AA865}" destId="{06D3DD39-456C-4D12-8A6C-F0631FD79F2B}" srcOrd="5" destOrd="0" presId="urn:microsoft.com/office/officeart/2005/8/layout/orgChart1"/>
    <dgm:cxn modelId="{CF223DE2-9FA9-4815-B0F6-8CC07E859722}" type="presParOf" srcId="{06D3DD39-456C-4D12-8A6C-F0631FD79F2B}" destId="{18E8E71A-491B-449D-8C27-8BE99EBC70CB}" srcOrd="0" destOrd="0" presId="urn:microsoft.com/office/officeart/2005/8/layout/orgChart1"/>
    <dgm:cxn modelId="{592C3279-11B5-4299-AA4C-5DC32F1B129F}" type="presParOf" srcId="{18E8E71A-491B-449D-8C27-8BE99EBC70CB}" destId="{A757A022-B40A-40AC-A5B1-94C42099F898}" srcOrd="0" destOrd="0" presId="urn:microsoft.com/office/officeart/2005/8/layout/orgChart1"/>
    <dgm:cxn modelId="{9E2A549C-61E2-42C1-A8A5-3013F1C1B4AC}" type="presParOf" srcId="{18E8E71A-491B-449D-8C27-8BE99EBC70CB}" destId="{27B4D7BE-4F91-443F-ABAB-1B6E08FD3AE0}" srcOrd="1" destOrd="0" presId="urn:microsoft.com/office/officeart/2005/8/layout/orgChart1"/>
    <dgm:cxn modelId="{482DD5D3-0B07-4A01-A657-3F845FF25A48}" type="presParOf" srcId="{06D3DD39-456C-4D12-8A6C-F0631FD79F2B}" destId="{2C5E89D0-CFC7-4AAB-9AAE-722FF8443BF4}" srcOrd="1" destOrd="0" presId="urn:microsoft.com/office/officeart/2005/8/layout/orgChart1"/>
    <dgm:cxn modelId="{F75DEDFF-6B44-4F1D-B888-21756494D2B6}" type="presParOf" srcId="{06D3DD39-456C-4D12-8A6C-F0631FD79F2B}" destId="{9A12958F-8059-452B-8BBC-69E95352E8F8}" srcOrd="2" destOrd="0" presId="urn:microsoft.com/office/officeart/2005/8/layout/orgChart1"/>
    <dgm:cxn modelId="{D90922CE-66D3-4C2F-8BED-54514AE0C55C}" type="presParOf" srcId="{FFB8F20B-081C-43C0-AEB6-65F53473B8EF}" destId="{33DE6C6E-94C5-4BAC-A334-A82E721AA15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F67062-D4AC-42A2-A8BA-2B66FC7AB768}"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ru-RU"/>
        </a:p>
      </dgm:t>
    </dgm:pt>
    <dgm:pt modelId="{9137DB39-A2D7-4BFC-9474-6F91A9DCE233}">
      <dgm:prSet phldrT="[Текст]" custT="1"/>
      <dgm:spPr/>
      <dgm:t>
        <a:bodyPr/>
        <a:lstStyle/>
        <a:p>
          <a:r>
            <a:rPr kumimoji="0" lang="kk-KZ"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бактериялардың өсуі мен көбеюі үшін</a:t>
          </a:r>
          <a:endParaRPr lang="ru-RU" sz="3200" dirty="0">
            <a:solidFill>
              <a:schemeClr val="tx1"/>
            </a:solidFill>
          </a:endParaRPr>
        </a:p>
      </dgm:t>
    </dgm:pt>
    <dgm:pt modelId="{502D2F92-5039-41FC-85E4-9A2E05B9AB36}" type="parTrans" cxnId="{66999197-428D-411C-A3AB-FCC4C984CD21}">
      <dgm:prSet/>
      <dgm:spPr/>
      <dgm:t>
        <a:bodyPr/>
        <a:lstStyle/>
        <a:p>
          <a:endParaRPr lang="ru-RU"/>
        </a:p>
      </dgm:t>
    </dgm:pt>
    <dgm:pt modelId="{30301E04-6725-4008-9DC6-870690234663}" type="sibTrans" cxnId="{66999197-428D-411C-A3AB-FCC4C984CD21}">
      <dgm:prSet/>
      <dgm:spPr/>
      <dgm:t>
        <a:bodyPr/>
        <a:lstStyle/>
        <a:p>
          <a:endParaRPr lang="ru-RU"/>
        </a:p>
      </dgm:t>
    </dgm:pt>
    <dgm:pt modelId="{D73B29EE-5411-4C9D-A57E-01725429BBF0}">
      <dgm:prSet phldrT="[Текст]"/>
      <dgm:spPr/>
      <dgm:t>
        <a:bodyPr/>
        <a:lstStyle/>
        <a:p>
          <a:r>
            <a:rPr kumimoji="0" lang="kk-KZ" b="0" i="0" u="none" strike="noStrike" cap="none" normalizeH="0" baseline="0" dirty="0">
              <a:ln>
                <a:noFill/>
              </a:ln>
              <a:solidFill>
                <a:schemeClr val="tx1"/>
              </a:solidFill>
              <a:effectLst/>
              <a:latin typeface="Arial" pitchFamily="34" charset="0"/>
              <a:ea typeface="Times New Roman" pitchFamily="18" charset="0"/>
              <a:cs typeface="Arial" pitchFamily="34" charset="0"/>
            </a:rPr>
            <a:t>гомосерин</a:t>
          </a:r>
          <a:endParaRPr lang="ru-RU" dirty="0"/>
        </a:p>
      </dgm:t>
    </dgm:pt>
    <dgm:pt modelId="{25FF945D-220B-4654-8F4A-D86C2FFD2205}" type="parTrans" cxnId="{2F9FD9D3-3252-4719-88B3-4E5235BC310D}">
      <dgm:prSet/>
      <dgm:spPr/>
      <dgm:t>
        <a:bodyPr/>
        <a:lstStyle/>
        <a:p>
          <a:endParaRPr lang="ru-RU"/>
        </a:p>
      </dgm:t>
    </dgm:pt>
    <dgm:pt modelId="{E904EDDB-8202-4769-B779-6FDABBB59714}" type="sibTrans" cxnId="{2F9FD9D3-3252-4719-88B3-4E5235BC310D}">
      <dgm:prSet/>
      <dgm:spPr/>
      <dgm:t>
        <a:bodyPr/>
        <a:lstStyle/>
        <a:p>
          <a:endParaRPr lang="ru-RU"/>
        </a:p>
      </dgm:t>
    </dgm:pt>
    <dgm:pt modelId="{A8AA327A-3566-43BC-8244-9CCDC17BDC2C}">
      <dgm:prSet phldrT="[Текст]"/>
      <dgm:spPr/>
      <dgm:t>
        <a:bodyPr/>
        <a:lstStyle/>
        <a:p>
          <a:r>
            <a:rPr kumimoji="0" lang="kk-KZ" b="0" i="0" u="none" strike="noStrike" cap="none" normalizeH="0" baseline="0" dirty="0">
              <a:ln>
                <a:noFill/>
              </a:ln>
              <a:solidFill>
                <a:schemeClr val="tx1"/>
              </a:solidFill>
              <a:effectLst/>
              <a:latin typeface="Arial" pitchFamily="34" charset="0"/>
              <a:ea typeface="Times New Roman" pitchFamily="18" charset="0"/>
              <a:cs typeface="Arial" pitchFamily="34" charset="0"/>
            </a:rPr>
            <a:t>метионин</a:t>
          </a:r>
          <a:endParaRPr lang="ru-RU" dirty="0"/>
        </a:p>
      </dgm:t>
    </dgm:pt>
    <dgm:pt modelId="{411F40AC-4E37-4189-8538-B27438852F8B}" type="parTrans" cxnId="{4729CAE4-5A2E-468D-A666-CB175CF1BFFF}">
      <dgm:prSet/>
      <dgm:spPr/>
      <dgm:t>
        <a:bodyPr/>
        <a:lstStyle/>
        <a:p>
          <a:endParaRPr lang="ru-RU"/>
        </a:p>
      </dgm:t>
    </dgm:pt>
    <dgm:pt modelId="{8355B65A-03C3-4B8A-AFCC-D49684394082}" type="sibTrans" cxnId="{4729CAE4-5A2E-468D-A666-CB175CF1BFFF}">
      <dgm:prSet/>
      <dgm:spPr/>
      <dgm:t>
        <a:bodyPr/>
        <a:lstStyle/>
        <a:p>
          <a:endParaRPr lang="ru-RU"/>
        </a:p>
      </dgm:t>
    </dgm:pt>
    <dgm:pt modelId="{CE4B24D6-E60E-4888-837B-375452A9018B}">
      <dgm:prSet phldrT="[Текст]"/>
      <dgm:spPr/>
      <dgm:t>
        <a:bodyPr/>
        <a:lstStyle/>
        <a:p>
          <a:r>
            <a:rPr kumimoji="0" lang="kk-KZ" b="0" i="0" u="none" strike="noStrike" cap="none" normalizeH="0" baseline="0" dirty="0">
              <a:ln>
                <a:noFill/>
              </a:ln>
              <a:solidFill>
                <a:schemeClr val="tx1"/>
              </a:solidFill>
              <a:effectLst/>
              <a:latin typeface="Arial" pitchFamily="34" charset="0"/>
              <a:ea typeface="Times New Roman" pitchFamily="18" charset="0"/>
              <a:cs typeface="Arial" pitchFamily="34" charset="0"/>
            </a:rPr>
            <a:t>Және тағы басқада а.қ. құрамы</a:t>
          </a:r>
          <a:endParaRPr lang="ru-RU" dirty="0"/>
        </a:p>
      </dgm:t>
    </dgm:pt>
    <dgm:pt modelId="{D33F6409-E6D5-4C2E-A242-347F007A417A}" type="parTrans" cxnId="{B52DADCB-5153-4110-8F6A-2C02CC9974DF}">
      <dgm:prSet/>
      <dgm:spPr/>
      <dgm:t>
        <a:bodyPr/>
        <a:lstStyle/>
        <a:p>
          <a:endParaRPr lang="ru-RU"/>
        </a:p>
      </dgm:t>
    </dgm:pt>
    <dgm:pt modelId="{8E9F73D5-3091-403E-A6C8-5DD136899604}" type="sibTrans" cxnId="{B52DADCB-5153-4110-8F6A-2C02CC9974DF}">
      <dgm:prSet/>
      <dgm:spPr/>
      <dgm:t>
        <a:bodyPr/>
        <a:lstStyle/>
        <a:p>
          <a:endParaRPr lang="ru-RU"/>
        </a:p>
      </dgm:t>
    </dgm:pt>
    <dgm:pt modelId="{6CE3288D-FB73-44A0-B249-D4D179F00DF9}">
      <dgm:prSet phldrT="[Текст]"/>
      <dgm:spPr/>
      <dgm:t>
        <a:bodyPr/>
        <a:lstStyle/>
        <a:p>
          <a:r>
            <a:rPr kumimoji="0" lang="kk-KZ" b="0" i="0" u="none" strike="noStrike" cap="none" normalizeH="0" baseline="0" dirty="0">
              <a:ln>
                <a:noFill/>
              </a:ln>
              <a:solidFill>
                <a:schemeClr val="tx1"/>
              </a:solidFill>
              <a:effectLst/>
              <a:latin typeface="Arial" pitchFamily="34" charset="0"/>
              <a:ea typeface="Times New Roman" pitchFamily="18" charset="0"/>
              <a:cs typeface="Arial" pitchFamily="34" charset="0"/>
            </a:rPr>
            <a:t>треонин</a:t>
          </a:r>
          <a:endParaRPr lang="ru-RU" dirty="0"/>
        </a:p>
      </dgm:t>
    </dgm:pt>
    <dgm:pt modelId="{C011EDE0-B128-4AF9-9DBF-1D7F942FDF7B}" type="parTrans" cxnId="{5E1B8073-2B31-4912-AD35-9EA5BEDD2234}">
      <dgm:prSet/>
      <dgm:spPr/>
      <dgm:t>
        <a:bodyPr/>
        <a:lstStyle/>
        <a:p>
          <a:endParaRPr lang="ru-RU"/>
        </a:p>
      </dgm:t>
    </dgm:pt>
    <dgm:pt modelId="{0206B7B5-6F20-4DAD-B907-26FC42DDF149}" type="sibTrans" cxnId="{5E1B8073-2B31-4912-AD35-9EA5BEDD2234}">
      <dgm:prSet/>
      <dgm:spPr/>
      <dgm:t>
        <a:bodyPr/>
        <a:lstStyle/>
        <a:p>
          <a:endParaRPr lang="ru-RU"/>
        </a:p>
      </dgm:t>
    </dgm:pt>
    <dgm:pt modelId="{4D60ED8A-9490-44D5-9E90-03E41E35173B}">
      <dgm:prSet/>
      <dgm:spPr/>
      <dgm:t>
        <a:bodyPr/>
        <a:lstStyle/>
        <a:p>
          <a:endParaRPr lang="ru-RU"/>
        </a:p>
      </dgm:t>
    </dgm:pt>
    <dgm:pt modelId="{7A69529E-B946-4159-980C-3EFB69E0CE67}" type="parTrans" cxnId="{0B4034D1-7775-43E1-8C49-40F4264A5A9B}">
      <dgm:prSet/>
      <dgm:spPr/>
      <dgm:t>
        <a:bodyPr/>
        <a:lstStyle/>
        <a:p>
          <a:endParaRPr lang="ru-RU"/>
        </a:p>
      </dgm:t>
    </dgm:pt>
    <dgm:pt modelId="{DB55BCC0-B7B4-4C2A-AE64-313A6EA7CB37}" type="sibTrans" cxnId="{0B4034D1-7775-43E1-8C49-40F4264A5A9B}">
      <dgm:prSet/>
      <dgm:spPr/>
      <dgm:t>
        <a:bodyPr/>
        <a:lstStyle/>
        <a:p>
          <a:endParaRPr lang="ru-RU"/>
        </a:p>
      </dgm:t>
    </dgm:pt>
    <dgm:pt modelId="{071BD9C0-4FCF-4844-95B5-E00D5E6D6850}">
      <dgm:prSet/>
      <dgm:spPr/>
      <dgm:t>
        <a:bodyPr/>
        <a:lstStyle/>
        <a:p>
          <a:endParaRPr lang="ru-RU"/>
        </a:p>
      </dgm:t>
    </dgm:pt>
    <dgm:pt modelId="{F9A0A722-BEB4-4946-9206-535F8CC78A3E}" type="parTrans" cxnId="{9E05B530-9779-4EB6-A695-13680011D299}">
      <dgm:prSet/>
      <dgm:spPr/>
      <dgm:t>
        <a:bodyPr/>
        <a:lstStyle/>
        <a:p>
          <a:endParaRPr lang="ru-RU"/>
        </a:p>
      </dgm:t>
    </dgm:pt>
    <dgm:pt modelId="{8FA94C6B-17C8-46BD-850E-5FEDD02DA7D8}" type="sibTrans" cxnId="{9E05B530-9779-4EB6-A695-13680011D299}">
      <dgm:prSet/>
      <dgm:spPr/>
      <dgm:t>
        <a:bodyPr/>
        <a:lstStyle/>
        <a:p>
          <a:endParaRPr lang="ru-RU"/>
        </a:p>
      </dgm:t>
    </dgm:pt>
    <dgm:pt modelId="{59637576-F149-4325-82AB-9CFC75310DF2}" type="pres">
      <dgm:prSet presAssocID="{AEF67062-D4AC-42A2-A8BA-2B66FC7AB768}" presName="cycle" presStyleCnt="0">
        <dgm:presLayoutVars>
          <dgm:chMax val="1"/>
          <dgm:dir/>
          <dgm:animLvl val="ctr"/>
          <dgm:resizeHandles val="exact"/>
        </dgm:presLayoutVars>
      </dgm:prSet>
      <dgm:spPr/>
    </dgm:pt>
    <dgm:pt modelId="{E23385FA-B61D-4E67-A485-A3745E56A2F3}" type="pres">
      <dgm:prSet presAssocID="{9137DB39-A2D7-4BFC-9474-6F91A9DCE233}" presName="centerShape" presStyleLbl="node0" presStyleIdx="0" presStyleCnt="1" custScaleX="196844" custScaleY="181703" custLinFactNeighborX="-52322" custLinFactNeighborY="-29068"/>
      <dgm:spPr/>
    </dgm:pt>
    <dgm:pt modelId="{317E27F2-E1FF-459A-8C9E-1C2F192ED099}" type="pres">
      <dgm:prSet presAssocID="{25FF945D-220B-4654-8F4A-D86C2FFD2205}" presName="Name9" presStyleLbl="parChTrans1D2" presStyleIdx="0" presStyleCnt="4"/>
      <dgm:spPr/>
    </dgm:pt>
    <dgm:pt modelId="{A351A062-673D-4F1E-BEDA-38B518948341}" type="pres">
      <dgm:prSet presAssocID="{25FF945D-220B-4654-8F4A-D86C2FFD2205}" presName="connTx" presStyleLbl="parChTrans1D2" presStyleIdx="0" presStyleCnt="4"/>
      <dgm:spPr/>
    </dgm:pt>
    <dgm:pt modelId="{79286902-0A45-4556-B73F-0B8525B93993}" type="pres">
      <dgm:prSet presAssocID="{D73B29EE-5411-4C9D-A57E-01725429BBF0}" presName="node" presStyleLbl="node1" presStyleIdx="0" presStyleCnt="4" custRadScaleRad="107177" custRadScaleInc="42969">
        <dgm:presLayoutVars>
          <dgm:bulletEnabled val="1"/>
        </dgm:presLayoutVars>
      </dgm:prSet>
      <dgm:spPr/>
    </dgm:pt>
    <dgm:pt modelId="{D7702BB3-B66C-447E-8509-A36DD58EA3AD}" type="pres">
      <dgm:prSet presAssocID="{411F40AC-4E37-4189-8538-B27438852F8B}" presName="Name9" presStyleLbl="parChTrans1D2" presStyleIdx="1" presStyleCnt="4"/>
      <dgm:spPr/>
    </dgm:pt>
    <dgm:pt modelId="{D3EACCC5-15A7-4A21-9498-74663717CB1F}" type="pres">
      <dgm:prSet presAssocID="{411F40AC-4E37-4189-8538-B27438852F8B}" presName="connTx" presStyleLbl="parChTrans1D2" presStyleIdx="1" presStyleCnt="4"/>
      <dgm:spPr/>
    </dgm:pt>
    <dgm:pt modelId="{96114B95-6235-4489-B709-8C5E42300A1C}" type="pres">
      <dgm:prSet presAssocID="{A8AA327A-3566-43BC-8244-9CCDC17BDC2C}" presName="node" presStyleLbl="node1" presStyleIdx="1" presStyleCnt="4" custRadScaleRad="158453" custRadScaleInc="-47309">
        <dgm:presLayoutVars>
          <dgm:bulletEnabled val="1"/>
        </dgm:presLayoutVars>
      </dgm:prSet>
      <dgm:spPr/>
    </dgm:pt>
    <dgm:pt modelId="{A628BFD7-8097-4C36-904F-8B57CBD63F13}" type="pres">
      <dgm:prSet presAssocID="{D33F6409-E6D5-4C2E-A242-347F007A417A}" presName="Name9" presStyleLbl="parChTrans1D2" presStyleIdx="2" presStyleCnt="4"/>
      <dgm:spPr/>
    </dgm:pt>
    <dgm:pt modelId="{E51BD893-B2FE-4778-9965-BCBD79793CD3}" type="pres">
      <dgm:prSet presAssocID="{D33F6409-E6D5-4C2E-A242-347F007A417A}" presName="connTx" presStyleLbl="parChTrans1D2" presStyleIdx="2" presStyleCnt="4"/>
      <dgm:spPr/>
    </dgm:pt>
    <dgm:pt modelId="{E65D52D4-5180-4824-8597-131A0F1A1181}" type="pres">
      <dgm:prSet presAssocID="{CE4B24D6-E60E-4888-837B-375452A9018B}" presName="node" presStyleLbl="node1" presStyleIdx="2" presStyleCnt="4" custRadScaleRad="155874" custRadScaleInc="-132244">
        <dgm:presLayoutVars>
          <dgm:bulletEnabled val="1"/>
        </dgm:presLayoutVars>
      </dgm:prSet>
      <dgm:spPr/>
    </dgm:pt>
    <dgm:pt modelId="{893312EF-DB69-4394-9242-B9A7466B907D}" type="pres">
      <dgm:prSet presAssocID="{C011EDE0-B128-4AF9-9DBF-1D7F942FDF7B}" presName="Name9" presStyleLbl="parChTrans1D2" presStyleIdx="3" presStyleCnt="4"/>
      <dgm:spPr/>
    </dgm:pt>
    <dgm:pt modelId="{4259D677-0AE6-40C7-8EEF-C3776518D060}" type="pres">
      <dgm:prSet presAssocID="{C011EDE0-B128-4AF9-9DBF-1D7F942FDF7B}" presName="connTx" presStyleLbl="parChTrans1D2" presStyleIdx="3" presStyleCnt="4"/>
      <dgm:spPr/>
    </dgm:pt>
    <dgm:pt modelId="{7B63DF8F-175F-4B41-8805-587EAE0D3320}" type="pres">
      <dgm:prSet presAssocID="{6CE3288D-FB73-44A0-B249-D4D179F00DF9}" presName="node" presStyleLbl="node1" presStyleIdx="3" presStyleCnt="4" custRadScaleRad="65490" custRadScaleInc="378470">
        <dgm:presLayoutVars>
          <dgm:bulletEnabled val="1"/>
        </dgm:presLayoutVars>
      </dgm:prSet>
      <dgm:spPr/>
    </dgm:pt>
  </dgm:ptLst>
  <dgm:cxnLst>
    <dgm:cxn modelId="{8F030B0A-28BA-48AC-A738-B994EE9F92E3}" type="presOf" srcId="{D73B29EE-5411-4C9D-A57E-01725429BBF0}" destId="{79286902-0A45-4556-B73F-0B8525B93993}" srcOrd="0" destOrd="0" presId="urn:microsoft.com/office/officeart/2005/8/layout/radial1"/>
    <dgm:cxn modelId="{370B7A26-3C46-4686-88B3-D87A520B3626}" type="presOf" srcId="{D33F6409-E6D5-4C2E-A242-347F007A417A}" destId="{A628BFD7-8097-4C36-904F-8B57CBD63F13}" srcOrd="0" destOrd="0" presId="urn:microsoft.com/office/officeart/2005/8/layout/radial1"/>
    <dgm:cxn modelId="{9E05B530-9779-4EB6-A695-13680011D299}" srcId="{AEF67062-D4AC-42A2-A8BA-2B66FC7AB768}" destId="{071BD9C0-4FCF-4844-95B5-E00D5E6D6850}" srcOrd="2" destOrd="0" parTransId="{F9A0A722-BEB4-4946-9206-535F8CC78A3E}" sibTransId="{8FA94C6B-17C8-46BD-850E-5FEDD02DA7D8}"/>
    <dgm:cxn modelId="{44807332-433A-445D-84F1-9B934C98F7C9}" type="presOf" srcId="{C011EDE0-B128-4AF9-9DBF-1D7F942FDF7B}" destId="{4259D677-0AE6-40C7-8EEF-C3776518D060}" srcOrd="1" destOrd="0" presId="urn:microsoft.com/office/officeart/2005/8/layout/radial1"/>
    <dgm:cxn modelId="{86A4F171-CC20-47D8-A055-0C899727A434}" type="presOf" srcId="{A8AA327A-3566-43BC-8244-9CCDC17BDC2C}" destId="{96114B95-6235-4489-B709-8C5E42300A1C}" srcOrd="0" destOrd="0" presId="urn:microsoft.com/office/officeart/2005/8/layout/radial1"/>
    <dgm:cxn modelId="{5E1B8073-2B31-4912-AD35-9EA5BEDD2234}" srcId="{9137DB39-A2D7-4BFC-9474-6F91A9DCE233}" destId="{6CE3288D-FB73-44A0-B249-D4D179F00DF9}" srcOrd="3" destOrd="0" parTransId="{C011EDE0-B128-4AF9-9DBF-1D7F942FDF7B}" sibTransId="{0206B7B5-6F20-4DAD-B907-26FC42DDF149}"/>
    <dgm:cxn modelId="{66999197-428D-411C-A3AB-FCC4C984CD21}" srcId="{AEF67062-D4AC-42A2-A8BA-2B66FC7AB768}" destId="{9137DB39-A2D7-4BFC-9474-6F91A9DCE233}" srcOrd="0" destOrd="0" parTransId="{502D2F92-5039-41FC-85E4-9A2E05B9AB36}" sibTransId="{30301E04-6725-4008-9DC6-870690234663}"/>
    <dgm:cxn modelId="{FA8937AD-8F95-4C28-8F19-0A0BB32EED61}" type="presOf" srcId="{9137DB39-A2D7-4BFC-9474-6F91A9DCE233}" destId="{E23385FA-B61D-4E67-A485-A3745E56A2F3}" srcOrd="0" destOrd="0" presId="urn:microsoft.com/office/officeart/2005/8/layout/radial1"/>
    <dgm:cxn modelId="{BCABE5B1-FFB0-449E-87DF-A738206C79C9}" type="presOf" srcId="{C011EDE0-B128-4AF9-9DBF-1D7F942FDF7B}" destId="{893312EF-DB69-4394-9242-B9A7466B907D}" srcOrd="0" destOrd="0" presId="urn:microsoft.com/office/officeart/2005/8/layout/radial1"/>
    <dgm:cxn modelId="{6E7B2BC1-A78E-436A-86DF-7D1D518FAA49}" type="presOf" srcId="{25FF945D-220B-4654-8F4A-D86C2FFD2205}" destId="{A351A062-673D-4F1E-BEDA-38B518948341}" srcOrd="1" destOrd="0" presId="urn:microsoft.com/office/officeart/2005/8/layout/radial1"/>
    <dgm:cxn modelId="{B52DADCB-5153-4110-8F6A-2C02CC9974DF}" srcId="{9137DB39-A2D7-4BFC-9474-6F91A9DCE233}" destId="{CE4B24D6-E60E-4888-837B-375452A9018B}" srcOrd="2" destOrd="0" parTransId="{D33F6409-E6D5-4C2E-A242-347F007A417A}" sibTransId="{8E9F73D5-3091-403E-A6C8-5DD136899604}"/>
    <dgm:cxn modelId="{0BAD92D0-7F14-4CE4-9BBB-3BD1CFEEECA2}" type="presOf" srcId="{6CE3288D-FB73-44A0-B249-D4D179F00DF9}" destId="{7B63DF8F-175F-4B41-8805-587EAE0D3320}" srcOrd="0" destOrd="0" presId="urn:microsoft.com/office/officeart/2005/8/layout/radial1"/>
    <dgm:cxn modelId="{0B4034D1-7775-43E1-8C49-40F4264A5A9B}" srcId="{AEF67062-D4AC-42A2-A8BA-2B66FC7AB768}" destId="{4D60ED8A-9490-44D5-9E90-03E41E35173B}" srcOrd="1" destOrd="0" parTransId="{7A69529E-B946-4159-980C-3EFB69E0CE67}" sibTransId="{DB55BCC0-B7B4-4C2A-AE64-313A6EA7CB37}"/>
    <dgm:cxn modelId="{2F9FD9D3-3252-4719-88B3-4E5235BC310D}" srcId="{9137DB39-A2D7-4BFC-9474-6F91A9DCE233}" destId="{D73B29EE-5411-4C9D-A57E-01725429BBF0}" srcOrd="0" destOrd="0" parTransId="{25FF945D-220B-4654-8F4A-D86C2FFD2205}" sibTransId="{E904EDDB-8202-4769-B779-6FDABBB59714}"/>
    <dgm:cxn modelId="{A841DCE0-D993-4806-9D2A-10C550BD34C2}" type="presOf" srcId="{CE4B24D6-E60E-4888-837B-375452A9018B}" destId="{E65D52D4-5180-4824-8597-131A0F1A1181}" srcOrd="0" destOrd="0" presId="urn:microsoft.com/office/officeart/2005/8/layout/radial1"/>
    <dgm:cxn modelId="{134A21E1-4C5C-495B-830D-5B195DF96C4F}" type="presOf" srcId="{25FF945D-220B-4654-8F4A-D86C2FFD2205}" destId="{317E27F2-E1FF-459A-8C9E-1C2F192ED099}" srcOrd="0" destOrd="0" presId="urn:microsoft.com/office/officeart/2005/8/layout/radial1"/>
    <dgm:cxn modelId="{BAC7F0E1-C3B8-41CF-908D-D69D81082DF0}" type="presOf" srcId="{AEF67062-D4AC-42A2-A8BA-2B66FC7AB768}" destId="{59637576-F149-4325-82AB-9CFC75310DF2}" srcOrd="0" destOrd="0" presId="urn:microsoft.com/office/officeart/2005/8/layout/radial1"/>
    <dgm:cxn modelId="{F35113E3-D8B7-42F8-9971-28DC7F118CD0}" type="presOf" srcId="{411F40AC-4E37-4189-8538-B27438852F8B}" destId="{D7702BB3-B66C-447E-8509-A36DD58EA3AD}" srcOrd="0" destOrd="0" presId="urn:microsoft.com/office/officeart/2005/8/layout/radial1"/>
    <dgm:cxn modelId="{4729CAE4-5A2E-468D-A666-CB175CF1BFFF}" srcId="{9137DB39-A2D7-4BFC-9474-6F91A9DCE233}" destId="{A8AA327A-3566-43BC-8244-9CCDC17BDC2C}" srcOrd="1" destOrd="0" parTransId="{411F40AC-4E37-4189-8538-B27438852F8B}" sibTransId="{8355B65A-03C3-4B8A-AFCC-D49684394082}"/>
    <dgm:cxn modelId="{F7B82EF4-F4CE-4455-8E3F-106EC6A722FA}" type="presOf" srcId="{D33F6409-E6D5-4C2E-A242-347F007A417A}" destId="{E51BD893-B2FE-4778-9965-BCBD79793CD3}" srcOrd="1" destOrd="0" presId="urn:microsoft.com/office/officeart/2005/8/layout/radial1"/>
    <dgm:cxn modelId="{920590F9-55A6-4216-83AB-3B0397A4E08B}" type="presOf" srcId="{411F40AC-4E37-4189-8538-B27438852F8B}" destId="{D3EACCC5-15A7-4A21-9498-74663717CB1F}" srcOrd="1" destOrd="0" presId="urn:microsoft.com/office/officeart/2005/8/layout/radial1"/>
    <dgm:cxn modelId="{A78E9962-3BD9-48A8-B319-262B49F9EF29}" type="presParOf" srcId="{59637576-F149-4325-82AB-9CFC75310DF2}" destId="{E23385FA-B61D-4E67-A485-A3745E56A2F3}" srcOrd="0" destOrd="0" presId="urn:microsoft.com/office/officeart/2005/8/layout/radial1"/>
    <dgm:cxn modelId="{F5EDCFEA-4B06-407E-A623-EA1E8E96FF28}" type="presParOf" srcId="{59637576-F149-4325-82AB-9CFC75310DF2}" destId="{317E27F2-E1FF-459A-8C9E-1C2F192ED099}" srcOrd="1" destOrd="0" presId="urn:microsoft.com/office/officeart/2005/8/layout/radial1"/>
    <dgm:cxn modelId="{16D06DAB-136A-4916-8982-904FD0ACB8AB}" type="presParOf" srcId="{317E27F2-E1FF-459A-8C9E-1C2F192ED099}" destId="{A351A062-673D-4F1E-BEDA-38B518948341}" srcOrd="0" destOrd="0" presId="urn:microsoft.com/office/officeart/2005/8/layout/radial1"/>
    <dgm:cxn modelId="{2E4BDEC4-6250-47F2-A7D7-BAC6267EAC5F}" type="presParOf" srcId="{59637576-F149-4325-82AB-9CFC75310DF2}" destId="{79286902-0A45-4556-B73F-0B8525B93993}" srcOrd="2" destOrd="0" presId="urn:microsoft.com/office/officeart/2005/8/layout/radial1"/>
    <dgm:cxn modelId="{3B1CD86B-3BA4-4CA3-9B02-2BE1ECECFDAE}" type="presParOf" srcId="{59637576-F149-4325-82AB-9CFC75310DF2}" destId="{D7702BB3-B66C-447E-8509-A36DD58EA3AD}" srcOrd="3" destOrd="0" presId="urn:microsoft.com/office/officeart/2005/8/layout/radial1"/>
    <dgm:cxn modelId="{CE324878-4735-4176-A911-20FDC7041FFC}" type="presParOf" srcId="{D7702BB3-B66C-447E-8509-A36DD58EA3AD}" destId="{D3EACCC5-15A7-4A21-9498-74663717CB1F}" srcOrd="0" destOrd="0" presId="urn:microsoft.com/office/officeart/2005/8/layout/radial1"/>
    <dgm:cxn modelId="{F55CE429-65EB-41E2-8165-1CF527D260C9}" type="presParOf" srcId="{59637576-F149-4325-82AB-9CFC75310DF2}" destId="{96114B95-6235-4489-B709-8C5E42300A1C}" srcOrd="4" destOrd="0" presId="urn:microsoft.com/office/officeart/2005/8/layout/radial1"/>
    <dgm:cxn modelId="{07BDB7A4-FFB0-469F-844A-3CDFFE014453}" type="presParOf" srcId="{59637576-F149-4325-82AB-9CFC75310DF2}" destId="{A628BFD7-8097-4C36-904F-8B57CBD63F13}" srcOrd="5" destOrd="0" presId="urn:microsoft.com/office/officeart/2005/8/layout/radial1"/>
    <dgm:cxn modelId="{FA3D5F7D-2E00-4997-93AC-81B5C90B2712}" type="presParOf" srcId="{A628BFD7-8097-4C36-904F-8B57CBD63F13}" destId="{E51BD893-B2FE-4778-9965-BCBD79793CD3}" srcOrd="0" destOrd="0" presId="urn:microsoft.com/office/officeart/2005/8/layout/radial1"/>
    <dgm:cxn modelId="{2153370F-F4D5-46B5-BD17-117442DBD113}" type="presParOf" srcId="{59637576-F149-4325-82AB-9CFC75310DF2}" destId="{E65D52D4-5180-4824-8597-131A0F1A1181}" srcOrd="6" destOrd="0" presId="urn:microsoft.com/office/officeart/2005/8/layout/radial1"/>
    <dgm:cxn modelId="{E0345050-B93F-4794-BCF2-58BE459AA70B}" type="presParOf" srcId="{59637576-F149-4325-82AB-9CFC75310DF2}" destId="{893312EF-DB69-4394-9242-B9A7466B907D}" srcOrd="7" destOrd="0" presId="urn:microsoft.com/office/officeart/2005/8/layout/radial1"/>
    <dgm:cxn modelId="{A1A52459-A167-45A5-B121-653E9B8B7438}" type="presParOf" srcId="{893312EF-DB69-4394-9242-B9A7466B907D}" destId="{4259D677-0AE6-40C7-8EEF-C3776518D060}" srcOrd="0" destOrd="0" presId="urn:microsoft.com/office/officeart/2005/8/layout/radial1"/>
    <dgm:cxn modelId="{1E3789A7-6514-4C4C-99D7-1B6348EF8877}" type="presParOf" srcId="{59637576-F149-4325-82AB-9CFC75310DF2}" destId="{7B63DF8F-175F-4B41-8805-587EAE0D3320}"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5E67391-6D91-4E75-8E1D-F39DDC4DBD6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ru-RU"/>
        </a:p>
      </dgm:t>
    </dgm:pt>
    <dgm:pt modelId="{05A89C4B-E221-45C0-91B7-029EC0DACEB1}" type="pres">
      <dgm:prSet presAssocID="{95E67391-6D91-4E75-8E1D-F39DDC4DBD6F}" presName="Name0" presStyleCnt="0">
        <dgm:presLayoutVars>
          <dgm:dir/>
          <dgm:animLvl val="lvl"/>
          <dgm:resizeHandles val="exact"/>
        </dgm:presLayoutVars>
      </dgm:prSet>
      <dgm:spPr/>
    </dgm:pt>
  </dgm:ptLst>
  <dgm:cxnLst>
    <dgm:cxn modelId="{459EFBA0-33D6-425B-B1B4-6A265DC9CC13}" type="presOf" srcId="{95E67391-6D91-4E75-8E1D-F39DDC4DBD6F}" destId="{05A89C4B-E221-45C0-91B7-029EC0DACEB1}" srcOrd="0"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DD6C494-0C3F-444B-8C15-9AEF5CBD63D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3515A0D8-9373-42BA-9734-65CF187AB5B4}">
      <dgm:prSet phldrT="[Текст]" custT="1"/>
      <dgm:spPr/>
      <dgm:t>
        <a:bodyPr/>
        <a:lstStyle/>
        <a:p>
          <a:r>
            <a:rPr lang="ru-RU" sz="2800" b="1" dirty="0">
              <a:solidFill>
                <a:srgbClr val="FFFFFF"/>
              </a:solidFill>
            </a:rPr>
            <a:t>1.егіс </a:t>
          </a:r>
          <a:r>
            <a:rPr lang="ru-RU" sz="2800" b="1" dirty="0" err="1">
              <a:solidFill>
                <a:srgbClr val="FFFFFF"/>
              </a:solidFill>
            </a:rPr>
            <a:t>материалын</a:t>
          </a:r>
          <a:r>
            <a:rPr lang="ru-RU" sz="2800" b="1" dirty="0">
              <a:solidFill>
                <a:srgbClr val="FFFFFF"/>
              </a:solidFill>
            </a:rPr>
            <a:t> </a:t>
          </a:r>
          <a:r>
            <a:rPr lang="ru-RU" sz="2800" b="1" dirty="0" err="1">
              <a:solidFill>
                <a:srgbClr val="FFFFFF"/>
              </a:solidFill>
            </a:rPr>
            <a:t>алу</a:t>
          </a:r>
          <a:r>
            <a:rPr lang="ru-RU" sz="2800" b="1" dirty="0">
              <a:solidFill>
                <a:srgbClr val="FFFFFF"/>
              </a:solidFill>
            </a:rPr>
            <a:t>;</a:t>
          </a:r>
        </a:p>
      </dgm:t>
    </dgm:pt>
    <dgm:pt modelId="{3357B064-BC91-45FC-B654-C624126C9DA1}" type="parTrans" cxnId="{2072CC84-FC5F-45A2-BF0F-A1689F00305B}">
      <dgm:prSet/>
      <dgm:spPr/>
      <dgm:t>
        <a:bodyPr/>
        <a:lstStyle/>
        <a:p>
          <a:endParaRPr lang="ru-RU"/>
        </a:p>
      </dgm:t>
    </dgm:pt>
    <dgm:pt modelId="{7D5BE0D3-EA64-4933-B3FE-C5F135F751C7}" type="sibTrans" cxnId="{2072CC84-FC5F-45A2-BF0F-A1689F00305B}">
      <dgm:prSet/>
      <dgm:spPr/>
      <dgm:t>
        <a:bodyPr/>
        <a:lstStyle/>
        <a:p>
          <a:endParaRPr lang="ru-RU"/>
        </a:p>
      </dgm:t>
    </dgm:pt>
    <dgm:pt modelId="{79221B8A-EE28-4579-B980-4468576107C7}">
      <dgm:prSet phldrT="[Текст]" custT="1"/>
      <dgm:spPr/>
      <dgm:t>
        <a:bodyPr/>
        <a:lstStyle/>
        <a:p>
          <a:r>
            <a:rPr lang="ru-RU" sz="2800" b="1" dirty="0" err="1">
              <a:solidFill>
                <a:srgbClr val="FFFFFF"/>
              </a:solidFill>
            </a:rPr>
            <a:t>2.қоректік ортаны</a:t>
          </a:r>
          <a:r>
            <a:rPr lang="ru-RU" sz="2800" b="1" dirty="0">
              <a:solidFill>
                <a:srgbClr val="FFFFFF"/>
              </a:solidFill>
            </a:rPr>
            <a:t> </a:t>
          </a:r>
          <a:r>
            <a:rPr lang="ru-RU" sz="2800" b="1" dirty="0" err="1">
              <a:solidFill>
                <a:srgbClr val="FFFFFF"/>
              </a:solidFill>
            </a:rPr>
            <a:t>залалсыздандыру</a:t>
          </a:r>
          <a:r>
            <a:rPr lang="ru-RU" sz="2800" b="1" dirty="0">
              <a:solidFill>
                <a:srgbClr val="FFFFFF"/>
              </a:solidFill>
            </a:rPr>
            <a:t> </a:t>
          </a:r>
          <a:r>
            <a:rPr lang="ru-RU" sz="2800" b="1" dirty="0" err="1">
              <a:solidFill>
                <a:srgbClr val="FFFFFF"/>
              </a:solidFill>
            </a:rPr>
            <a:t>және дайындалу</a:t>
          </a:r>
          <a:r>
            <a:rPr lang="en-US" sz="2800" b="1" dirty="0">
              <a:solidFill>
                <a:srgbClr val="FFFFFF"/>
              </a:solidFill>
            </a:rPr>
            <a:t>;</a:t>
          </a:r>
          <a:endParaRPr lang="ru-RU" sz="2800" b="1" dirty="0">
            <a:solidFill>
              <a:srgbClr val="FFFFFF"/>
            </a:solidFill>
          </a:endParaRPr>
        </a:p>
      </dgm:t>
    </dgm:pt>
    <dgm:pt modelId="{B40107B2-50A4-4F3C-A3C8-C884F89E53B1}" type="parTrans" cxnId="{20BAA859-FC7B-4015-AE9F-17454268DD43}">
      <dgm:prSet/>
      <dgm:spPr/>
      <dgm:t>
        <a:bodyPr/>
        <a:lstStyle/>
        <a:p>
          <a:endParaRPr lang="ru-RU"/>
        </a:p>
      </dgm:t>
    </dgm:pt>
    <dgm:pt modelId="{E5EE20CF-BED7-4363-9FF5-EABA98CB9E6D}" type="sibTrans" cxnId="{20BAA859-FC7B-4015-AE9F-17454268DD43}">
      <dgm:prSet/>
      <dgm:spPr/>
      <dgm:t>
        <a:bodyPr/>
        <a:lstStyle/>
        <a:p>
          <a:endParaRPr lang="ru-RU"/>
        </a:p>
      </dgm:t>
    </dgm:pt>
    <dgm:pt modelId="{4A11D31C-DC40-40EB-A1C2-BA5EB0E96E27}">
      <dgm:prSet phldrT="[Текст]" custT="1"/>
      <dgm:spPr/>
      <dgm:t>
        <a:bodyPr/>
        <a:lstStyle/>
        <a:p>
          <a:r>
            <a:rPr lang="ru-RU" sz="2800" b="1" dirty="0" err="1">
              <a:solidFill>
                <a:srgbClr val="FFFFFF"/>
              </a:solidFill>
            </a:rPr>
            <a:t>3.барлық </a:t>
          </a:r>
          <a:r>
            <a:rPr lang="ru-RU" sz="2800" b="1" dirty="0">
              <a:solidFill>
                <a:srgbClr val="FFFFFF"/>
              </a:solidFill>
            </a:rPr>
            <a:t>аппаратура мен коммуникация </a:t>
          </a:r>
          <a:r>
            <a:rPr lang="ru-RU" sz="2800" b="1" dirty="0" err="1">
              <a:solidFill>
                <a:srgbClr val="FFFFFF"/>
              </a:solidFill>
            </a:rPr>
            <a:t>үшін ауаны</a:t>
          </a:r>
          <a:r>
            <a:rPr lang="ru-RU" sz="2800" b="1" dirty="0">
              <a:solidFill>
                <a:srgbClr val="FFFFFF"/>
              </a:solidFill>
            </a:rPr>
            <a:t> </a:t>
          </a:r>
          <a:r>
            <a:rPr lang="ru-RU" sz="2800" b="1" dirty="0" err="1">
              <a:solidFill>
                <a:srgbClr val="FFFFFF"/>
              </a:solidFill>
            </a:rPr>
            <a:t>залалсыздау</a:t>
          </a:r>
          <a:r>
            <a:rPr lang="ru-RU" sz="2800" b="1" dirty="0">
              <a:solidFill>
                <a:srgbClr val="FFFFFF"/>
              </a:solidFill>
            </a:rPr>
            <a:t> </a:t>
          </a:r>
          <a:r>
            <a:rPr lang="ru-RU" sz="2800" b="1" dirty="0" err="1">
              <a:solidFill>
                <a:srgbClr val="FFFFFF"/>
              </a:solidFill>
            </a:rPr>
            <a:t>және дайындау</a:t>
          </a:r>
          <a:r>
            <a:rPr lang="ru-RU" sz="2800" b="1" dirty="0">
              <a:solidFill>
                <a:srgbClr val="FFFFFF"/>
              </a:solidFill>
            </a:rPr>
            <a:t>;</a:t>
          </a:r>
        </a:p>
      </dgm:t>
    </dgm:pt>
    <dgm:pt modelId="{148A7310-7B5A-434E-B6A6-1889B977BB45}" type="parTrans" cxnId="{6C793750-1689-4187-A6D2-D93FD78CF24B}">
      <dgm:prSet/>
      <dgm:spPr/>
      <dgm:t>
        <a:bodyPr/>
        <a:lstStyle/>
        <a:p>
          <a:endParaRPr lang="ru-RU"/>
        </a:p>
      </dgm:t>
    </dgm:pt>
    <dgm:pt modelId="{4D8CEDCC-ED21-495E-AE09-62169244A60A}" type="sibTrans" cxnId="{6C793750-1689-4187-A6D2-D93FD78CF24B}">
      <dgm:prSet/>
      <dgm:spPr/>
      <dgm:t>
        <a:bodyPr/>
        <a:lstStyle/>
        <a:p>
          <a:endParaRPr lang="ru-RU"/>
        </a:p>
      </dgm:t>
    </dgm:pt>
    <dgm:pt modelId="{96831D15-2FEE-46A5-BEF2-FCB649ACC7C0}" type="pres">
      <dgm:prSet presAssocID="{DDD6C494-0C3F-444B-8C15-9AEF5CBD63D5}" presName="linear" presStyleCnt="0">
        <dgm:presLayoutVars>
          <dgm:dir/>
          <dgm:animLvl val="lvl"/>
          <dgm:resizeHandles val="exact"/>
        </dgm:presLayoutVars>
      </dgm:prSet>
      <dgm:spPr/>
    </dgm:pt>
    <dgm:pt modelId="{A29C480F-0E5B-4309-A9A2-09981F428270}" type="pres">
      <dgm:prSet presAssocID="{3515A0D8-9373-42BA-9734-65CF187AB5B4}" presName="parentLin" presStyleCnt="0"/>
      <dgm:spPr/>
    </dgm:pt>
    <dgm:pt modelId="{E7E814F0-E654-4FAF-A9CD-C4BC60FD1100}" type="pres">
      <dgm:prSet presAssocID="{3515A0D8-9373-42BA-9734-65CF187AB5B4}" presName="parentLeftMargin" presStyleLbl="node1" presStyleIdx="0" presStyleCnt="3"/>
      <dgm:spPr/>
    </dgm:pt>
    <dgm:pt modelId="{DA10C579-5516-48C2-A573-9B58D5DEE8B1}" type="pres">
      <dgm:prSet presAssocID="{3515A0D8-9373-42BA-9734-65CF187AB5B4}" presName="parentText" presStyleLbl="node1" presStyleIdx="0" presStyleCnt="3" custScaleX="142857" custLinFactNeighborX="-50776" custLinFactNeighborY="25648">
        <dgm:presLayoutVars>
          <dgm:chMax val="0"/>
          <dgm:bulletEnabled val="1"/>
        </dgm:presLayoutVars>
      </dgm:prSet>
      <dgm:spPr/>
    </dgm:pt>
    <dgm:pt modelId="{BE029C51-15DD-4C38-9CFC-C2CDE0974041}" type="pres">
      <dgm:prSet presAssocID="{3515A0D8-9373-42BA-9734-65CF187AB5B4}" presName="negativeSpace" presStyleCnt="0"/>
      <dgm:spPr/>
    </dgm:pt>
    <dgm:pt modelId="{847C69A7-6EB9-4F1F-B875-492ADBC50948}" type="pres">
      <dgm:prSet presAssocID="{3515A0D8-9373-42BA-9734-65CF187AB5B4}" presName="childText" presStyleLbl="conFgAcc1" presStyleIdx="0" presStyleCnt="3">
        <dgm:presLayoutVars>
          <dgm:bulletEnabled val="1"/>
        </dgm:presLayoutVars>
      </dgm:prSet>
      <dgm:spPr/>
    </dgm:pt>
    <dgm:pt modelId="{BB2DB68D-C0BC-4CEE-9C19-9E3A77D2A0F4}" type="pres">
      <dgm:prSet presAssocID="{7D5BE0D3-EA64-4933-B3FE-C5F135F751C7}" presName="spaceBetweenRectangles" presStyleCnt="0"/>
      <dgm:spPr/>
    </dgm:pt>
    <dgm:pt modelId="{20B53F0D-5F2A-456C-9334-37E2F068FA9D}" type="pres">
      <dgm:prSet presAssocID="{79221B8A-EE28-4579-B980-4468576107C7}" presName="parentLin" presStyleCnt="0"/>
      <dgm:spPr/>
    </dgm:pt>
    <dgm:pt modelId="{29DFCB44-FF63-40AA-9978-038086320ACD}" type="pres">
      <dgm:prSet presAssocID="{79221B8A-EE28-4579-B980-4468576107C7}" presName="parentLeftMargin" presStyleLbl="node1" presStyleIdx="0" presStyleCnt="3"/>
      <dgm:spPr/>
    </dgm:pt>
    <dgm:pt modelId="{BF45E250-BEAF-4B6A-A781-F8AA7A5498B4}" type="pres">
      <dgm:prSet presAssocID="{79221B8A-EE28-4579-B980-4468576107C7}" presName="parentText" presStyleLbl="node1" presStyleIdx="1" presStyleCnt="3" custScaleX="142857" custScaleY="145517" custLinFactNeighborX="-50776" custLinFactNeighborY="5441">
        <dgm:presLayoutVars>
          <dgm:chMax val="0"/>
          <dgm:bulletEnabled val="1"/>
        </dgm:presLayoutVars>
      </dgm:prSet>
      <dgm:spPr/>
    </dgm:pt>
    <dgm:pt modelId="{04E5FA75-866A-409B-A4E7-93D2A74A108F}" type="pres">
      <dgm:prSet presAssocID="{79221B8A-EE28-4579-B980-4468576107C7}" presName="negativeSpace" presStyleCnt="0"/>
      <dgm:spPr/>
    </dgm:pt>
    <dgm:pt modelId="{DBB7EEFA-4838-4DE9-98E6-439FE146BA67}" type="pres">
      <dgm:prSet presAssocID="{79221B8A-EE28-4579-B980-4468576107C7}" presName="childText" presStyleLbl="conFgAcc1" presStyleIdx="1" presStyleCnt="3">
        <dgm:presLayoutVars>
          <dgm:bulletEnabled val="1"/>
        </dgm:presLayoutVars>
      </dgm:prSet>
      <dgm:spPr/>
    </dgm:pt>
    <dgm:pt modelId="{25A06B1B-A99A-462B-BE92-5E598019FF0D}" type="pres">
      <dgm:prSet presAssocID="{E5EE20CF-BED7-4363-9FF5-EABA98CB9E6D}" presName="spaceBetweenRectangles" presStyleCnt="0"/>
      <dgm:spPr/>
    </dgm:pt>
    <dgm:pt modelId="{C5567D65-0E36-4DEE-AE2D-CC24179E0A02}" type="pres">
      <dgm:prSet presAssocID="{4A11D31C-DC40-40EB-A1C2-BA5EB0E96E27}" presName="parentLin" presStyleCnt="0"/>
      <dgm:spPr/>
    </dgm:pt>
    <dgm:pt modelId="{8DA372F2-FFDB-4C69-AC97-BB9239AE6383}" type="pres">
      <dgm:prSet presAssocID="{4A11D31C-DC40-40EB-A1C2-BA5EB0E96E27}" presName="parentLeftMargin" presStyleLbl="node1" presStyleIdx="1" presStyleCnt="3"/>
      <dgm:spPr/>
    </dgm:pt>
    <dgm:pt modelId="{FF538128-3684-41AB-98A4-5384B293ED56}" type="pres">
      <dgm:prSet presAssocID="{4A11D31C-DC40-40EB-A1C2-BA5EB0E96E27}" presName="parentText" presStyleLbl="node1" presStyleIdx="2" presStyleCnt="3" custScaleX="137947" custScaleY="233769" custLinFactNeighborX="-52388" custLinFactNeighborY="14">
        <dgm:presLayoutVars>
          <dgm:chMax val="0"/>
          <dgm:bulletEnabled val="1"/>
        </dgm:presLayoutVars>
      </dgm:prSet>
      <dgm:spPr/>
    </dgm:pt>
    <dgm:pt modelId="{DBA39520-DAF1-42A3-8051-DCE04C1D13F5}" type="pres">
      <dgm:prSet presAssocID="{4A11D31C-DC40-40EB-A1C2-BA5EB0E96E27}" presName="negativeSpace" presStyleCnt="0"/>
      <dgm:spPr/>
    </dgm:pt>
    <dgm:pt modelId="{DA5FBD3A-863C-4E8C-BDF6-3F6A27C1BB30}" type="pres">
      <dgm:prSet presAssocID="{4A11D31C-DC40-40EB-A1C2-BA5EB0E96E27}" presName="childText" presStyleLbl="conFgAcc1" presStyleIdx="2" presStyleCnt="3">
        <dgm:presLayoutVars>
          <dgm:bulletEnabled val="1"/>
        </dgm:presLayoutVars>
      </dgm:prSet>
      <dgm:spPr/>
    </dgm:pt>
  </dgm:ptLst>
  <dgm:cxnLst>
    <dgm:cxn modelId="{DBFF5905-4E9D-4305-BFE1-31BC231D2026}" type="presOf" srcId="{3515A0D8-9373-42BA-9734-65CF187AB5B4}" destId="{DA10C579-5516-48C2-A573-9B58D5DEE8B1}" srcOrd="1" destOrd="0" presId="urn:microsoft.com/office/officeart/2005/8/layout/list1"/>
    <dgm:cxn modelId="{95105212-C35E-4D8F-B81E-4E1AAE3F78D2}" type="presOf" srcId="{4A11D31C-DC40-40EB-A1C2-BA5EB0E96E27}" destId="{FF538128-3684-41AB-98A4-5384B293ED56}" srcOrd="1" destOrd="0" presId="urn:microsoft.com/office/officeart/2005/8/layout/list1"/>
    <dgm:cxn modelId="{6C793750-1689-4187-A6D2-D93FD78CF24B}" srcId="{DDD6C494-0C3F-444B-8C15-9AEF5CBD63D5}" destId="{4A11D31C-DC40-40EB-A1C2-BA5EB0E96E27}" srcOrd="2" destOrd="0" parTransId="{148A7310-7B5A-434E-B6A6-1889B977BB45}" sibTransId="{4D8CEDCC-ED21-495E-AE09-62169244A60A}"/>
    <dgm:cxn modelId="{82577B72-F45C-4640-8FC5-45241E605965}" type="presOf" srcId="{79221B8A-EE28-4579-B980-4468576107C7}" destId="{29DFCB44-FF63-40AA-9978-038086320ACD}" srcOrd="0" destOrd="0" presId="urn:microsoft.com/office/officeart/2005/8/layout/list1"/>
    <dgm:cxn modelId="{20BAA859-FC7B-4015-AE9F-17454268DD43}" srcId="{DDD6C494-0C3F-444B-8C15-9AEF5CBD63D5}" destId="{79221B8A-EE28-4579-B980-4468576107C7}" srcOrd="1" destOrd="0" parTransId="{B40107B2-50A4-4F3C-A3C8-C884F89E53B1}" sibTransId="{E5EE20CF-BED7-4363-9FF5-EABA98CB9E6D}"/>
    <dgm:cxn modelId="{2072CC84-FC5F-45A2-BF0F-A1689F00305B}" srcId="{DDD6C494-0C3F-444B-8C15-9AEF5CBD63D5}" destId="{3515A0D8-9373-42BA-9734-65CF187AB5B4}" srcOrd="0" destOrd="0" parTransId="{3357B064-BC91-45FC-B654-C624126C9DA1}" sibTransId="{7D5BE0D3-EA64-4933-B3FE-C5F135F751C7}"/>
    <dgm:cxn modelId="{84E9DD9B-D549-41EE-AD5E-3744DAC6A3BA}" type="presOf" srcId="{3515A0D8-9373-42BA-9734-65CF187AB5B4}" destId="{E7E814F0-E654-4FAF-A9CD-C4BC60FD1100}" srcOrd="0" destOrd="0" presId="urn:microsoft.com/office/officeart/2005/8/layout/list1"/>
    <dgm:cxn modelId="{4EEF83BA-F636-46EE-87A6-461E6A1DB2D7}" type="presOf" srcId="{DDD6C494-0C3F-444B-8C15-9AEF5CBD63D5}" destId="{96831D15-2FEE-46A5-BEF2-FCB649ACC7C0}" srcOrd="0" destOrd="0" presId="urn:microsoft.com/office/officeart/2005/8/layout/list1"/>
    <dgm:cxn modelId="{D53B36CF-D9FE-409A-93F1-3457155B9900}" type="presOf" srcId="{4A11D31C-DC40-40EB-A1C2-BA5EB0E96E27}" destId="{8DA372F2-FFDB-4C69-AC97-BB9239AE6383}" srcOrd="0" destOrd="0" presId="urn:microsoft.com/office/officeart/2005/8/layout/list1"/>
    <dgm:cxn modelId="{FA98FBF9-16D8-4919-8241-BB00A8D566DD}" type="presOf" srcId="{79221B8A-EE28-4579-B980-4468576107C7}" destId="{BF45E250-BEAF-4B6A-A781-F8AA7A5498B4}" srcOrd="1" destOrd="0" presId="urn:microsoft.com/office/officeart/2005/8/layout/list1"/>
    <dgm:cxn modelId="{54F7B5BE-D0D9-42F7-9380-67D8C9AEF422}" type="presParOf" srcId="{96831D15-2FEE-46A5-BEF2-FCB649ACC7C0}" destId="{A29C480F-0E5B-4309-A9A2-09981F428270}" srcOrd="0" destOrd="0" presId="urn:microsoft.com/office/officeart/2005/8/layout/list1"/>
    <dgm:cxn modelId="{18445886-2A7F-44F0-A96F-DAA48C732E29}" type="presParOf" srcId="{A29C480F-0E5B-4309-A9A2-09981F428270}" destId="{E7E814F0-E654-4FAF-A9CD-C4BC60FD1100}" srcOrd="0" destOrd="0" presId="urn:microsoft.com/office/officeart/2005/8/layout/list1"/>
    <dgm:cxn modelId="{768EBE14-DE96-48A5-9A24-BCDBAA3767C0}" type="presParOf" srcId="{A29C480F-0E5B-4309-A9A2-09981F428270}" destId="{DA10C579-5516-48C2-A573-9B58D5DEE8B1}" srcOrd="1" destOrd="0" presId="urn:microsoft.com/office/officeart/2005/8/layout/list1"/>
    <dgm:cxn modelId="{D336860F-9684-4795-8F09-3AB7EB94A1DE}" type="presParOf" srcId="{96831D15-2FEE-46A5-BEF2-FCB649ACC7C0}" destId="{BE029C51-15DD-4C38-9CFC-C2CDE0974041}" srcOrd="1" destOrd="0" presId="urn:microsoft.com/office/officeart/2005/8/layout/list1"/>
    <dgm:cxn modelId="{4116630B-AF57-4F8F-90CD-792988E609AA}" type="presParOf" srcId="{96831D15-2FEE-46A5-BEF2-FCB649ACC7C0}" destId="{847C69A7-6EB9-4F1F-B875-492ADBC50948}" srcOrd="2" destOrd="0" presId="urn:microsoft.com/office/officeart/2005/8/layout/list1"/>
    <dgm:cxn modelId="{4505D516-0C29-4EEA-8A28-0AC510DC6B3B}" type="presParOf" srcId="{96831D15-2FEE-46A5-BEF2-FCB649ACC7C0}" destId="{BB2DB68D-C0BC-4CEE-9C19-9E3A77D2A0F4}" srcOrd="3" destOrd="0" presId="urn:microsoft.com/office/officeart/2005/8/layout/list1"/>
    <dgm:cxn modelId="{BE360F75-2A6E-4326-A058-9515B82F7AA9}" type="presParOf" srcId="{96831D15-2FEE-46A5-BEF2-FCB649ACC7C0}" destId="{20B53F0D-5F2A-456C-9334-37E2F068FA9D}" srcOrd="4" destOrd="0" presId="urn:microsoft.com/office/officeart/2005/8/layout/list1"/>
    <dgm:cxn modelId="{166D7E18-1626-46AB-BBE0-5122995BBF1F}" type="presParOf" srcId="{20B53F0D-5F2A-456C-9334-37E2F068FA9D}" destId="{29DFCB44-FF63-40AA-9978-038086320ACD}" srcOrd="0" destOrd="0" presId="urn:microsoft.com/office/officeart/2005/8/layout/list1"/>
    <dgm:cxn modelId="{EFBF472D-B19C-4E77-BD38-26595EBECBAC}" type="presParOf" srcId="{20B53F0D-5F2A-456C-9334-37E2F068FA9D}" destId="{BF45E250-BEAF-4B6A-A781-F8AA7A5498B4}" srcOrd="1" destOrd="0" presId="urn:microsoft.com/office/officeart/2005/8/layout/list1"/>
    <dgm:cxn modelId="{CC3BE15F-B0BA-4D0C-93D4-D4B9B5FCC3C1}" type="presParOf" srcId="{96831D15-2FEE-46A5-BEF2-FCB649ACC7C0}" destId="{04E5FA75-866A-409B-A4E7-93D2A74A108F}" srcOrd="5" destOrd="0" presId="urn:microsoft.com/office/officeart/2005/8/layout/list1"/>
    <dgm:cxn modelId="{7A117204-A7F3-4891-8E94-EA27D7B9CE59}" type="presParOf" srcId="{96831D15-2FEE-46A5-BEF2-FCB649ACC7C0}" destId="{DBB7EEFA-4838-4DE9-98E6-439FE146BA67}" srcOrd="6" destOrd="0" presId="urn:microsoft.com/office/officeart/2005/8/layout/list1"/>
    <dgm:cxn modelId="{22BB4B33-57E2-4781-9AFA-EFA2F320439D}" type="presParOf" srcId="{96831D15-2FEE-46A5-BEF2-FCB649ACC7C0}" destId="{25A06B1B-A99A-462B-BE92-5E598019FF0D}" srcOrd="7" destOrd="0" presId="urn:microsoft.com/office/officeart/2005/8/layout/list1"/>
    <dgm:cxn modelId="{01669A19-52EC-47EA-A69A-B3623BA89F86}" type="presParOf" srcId="{96831D15-2FEE-46A5-BEF2-FCB649ACC7C0}" destId="{C5567D65-0E36-4DEE-AE2D-CC24179E0A02}" srcOrd="8" destOrd="0" presId="urn:microsoft.com/office/officeart/2005/8/layout/list1"/>
    <dgm:cxn modelId="{E265746A-E736-4C3B-BE5C-C9222C989312}" type="presParOf" srcId="{C5567D65-0E36-4DEE-AE2D-CC24179E0A02}" destId="{8DA372F2-FFDB-4C69-AC97-BB9239AE6383}" srcOrd="0" destOrd="0" presId="urn:microsoft.com/office/officeart/2005/8/layout/list1"/>
    <dgm:cxn modelId="{2DC470B1-303A-4A52-9801-D830F9D2599F}" type="presParOf" srcId="{C5567D65-0E36-4DEE-AE2D-CC24179E0A02}" destId="{FF538128-3684-41AB-98A4-5384B293ED56}" srcOrd="1" destOrd="0" presId="urn:microsoft.com/office/officeart/2005/8/layout/list1"/>
    <dgm:cxn modelId="{9C65D96C-A7AC-4A54-BB9C-EFC2366FFC0E}" type="presParOf" srcId="{96831D15-2FEE-46A5-BEF2-FCB649ACC7C0}" destId="{DBA39520-DAF1-42A3-8051-DCE04C1D13F5}" srcOrd="9" destOrd="0" presId="urn:microsoft.com/office/officeart/2005/8/layout/list1"/>
    <dgm:cxn modelId="{CB08D06A-924B-4549-A688-3B082AA023B5}" type="presParOf" srcId="{96831D15-2FEE-46A5-BEF2-FCB649ACC7C0}" destId="{DA5FBD3A-863C-4E8C-BDF6-3F6A27C1BB30}"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DD6C494-0C3F-444B-8C15-9AEF5CBD63D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3515A0D8-9373-42BA-9734-65CF187AB5B4}">
      <dgm:prSet phldrT="[Текст]" custT="1"/>
      <dgm:spPr/>
      <dgm:t>
        <a:bodyPr/>
        <a:lstStyle/>
        <a:p>
          <a:r>
            <a:rPr lang="ru-RU" sz="2800" b="1" dirty="0">
              <a:solidFill>
                <a:srgbClr val="FFFFFF"/>
              </a:solidFill>
            </a:rPr>
            <a:t>4.ферментация;</a:t>
          </a:r>
        </a:p>
      </dgm:t>
    </dgm:pt>
    <dgm:pt modelId="{3357B064-BC91-45FC-B654-C624126C9DA1}" type="parTrans" cxnId="{2072CC84-FC5F-45A2-BF0F-A1689F00305B}">
      <dgm:prSet/>
      <dgm:spPr/>
      <dgm:t>
        <a:bodyPr/>
        <a:lstStyle/>
        <a:p>
          <a:endParaRPr lang="ru-RU"/>
        </a:p>
      </dgm:t>
    </dgm:pt>
    <dgm:pt modelId="{7D5BE0D3-EA64-4933-B3FE-C5F135F751C7}" type="sibTrans" cxnId="{2072CC84-FC5F-45A2-BF0F-A1689F00305B}">
      <dgm:prSet/>
      <dgm:spPr/>
      <dgm:t>
        <a:bodyPr/>
        <a:lstStyle/>
        <a:p>
          <a:endParaRPr lang="ru-RU"/>
        </a:p>
      </dgm:t>
    </dgm:pt>
    <dgm:pt modelId="{79221B8A-EE28-4579-B980-4468576107C7}">
      <dgm:prSet phldrT="[Текст]" custT="1"/>
      <dgm:spPr/>
      <dgm:t>
        <a:bodyPr/>
        <a:lstStyle/>
        <a:p>
          <a:r>
            <a:rPr lang="ru-RU" sz="2800" b="1" dirty="0">
              <a:solidFill>
                <a:srgbClr val="FFFFFF"/>
              </a:solidFill>
            </a:rPr>
            <a:t>5.дайын </a:t>
          </a:r>
          <a:r>
            <a:rPr lang="ru-RU" sz="2800" b="1" dirty="0" err="1">
              <a:solidFill>
                <a:srgbClr val="FFFFFF"/>
              </a:solidFill>
            </a:rPr>
            <a:t>өнім </a:t>
          </a:r>
          <a:r>
            <a:rPr lang="ru-RU" sz="2800" b="1" dirty="0">
              <a:solidFill>
                <a:srgbClr val="FFFFFF"/>
              </a:solidFill>
            </a:rPr>
            <a:t>– L- </a:t>
          </a:r>
          <a:r>
            <a:rPr lang="ru-RU" sz="2800" b="1" dirty="0" err="1">
              <a:solidFill>
                <a:srgbClr val="FFFFFF"/>
              </a:solidFill>
            </a:rPr>
            <a:t>лизинді</a:t>
          </a:r>
          <a:r>
            <a:rPr lang="ru-RU" sz="2800" b="1" dirty="0">
              <a:solidFill>
                <a:srgbClr val="FFFFFF"/>
              </a:solidFill>
            </a:rPr>
            <a:t> </a:t>
          </a:r>
          <a:r>
            <a:rPr lang="ru-RU" sz="2800" b="1" dirty="0" err="1">
              <a:solidFill>
                <a:srgbClr val="FFFFFF"/>
              </a:solidFill>
            </a:rPr>
            <a:t>бөліп алу</a:t>
          </a:r>
          <a:r>
            <a:rPr lang="ru-RU" sz="2800" b="1" dirty="0">
              <a:solidFill>
                <a:srgbClr val="FFFFFF"/>
              </a:solidFill>
            </a:rPr>
            <a:t>;</a:t>
          </a:r>
        </a:p>
      </dgm:t>
    </dgm:pt>
    <dgm:pt modelId="{B40107B2-50A4-4F3C-A3C8-C884F89E53B1}" type="parTrans" cxnId="{20BAA859-FC7B-4015-AE9F-17454268DD43}">
      <dgm:prSet/>
      <dgm:spPr/>
      <dgm:t>
        <a:bodyPr/>
        <a:lstStyle/>
        <a:p>
          <a:endParaRPr lang="ru-RU"/>
        </a:p>
      </dgm:t>
    </dgm:pt>
    <dgm:pt modelId="{E5EE20CF-BED7-4363-9FF5-EABA98CB9E6D}" type="sibTrans" cxnId="{20BAA859-FC7B-4015-AE9F-17454268DD43}">
      <dgm:prSet/>
      <dgm:spPr/>
      <dgm:t>
        <a:bodyPr/>
        <a:lstStyle/>
        <a:p>
          <a:endParaRPr lang="ru-RU"/>
        </a:p>
      </dgm:t>
    </dgm:pt>
    <dgm:pt modelId="{96831D15-2FEE-46A5-BEF2-FCB649ACC7C0}" type="pres">
      <dgm:prSet presAssocID="{DDD6C494-0C3F-444B-8C15-9AEF5CBD63D5}" presName="linear" presStyleCnt="0">
        <dgm:presLayoutVars>
          <dgm:dir/>
          <dgm:animLvl val="lvl"/>
          <dgm:resizeHandles val="exact"/>
        </dgm:presLayoutVars>
      </dgm:prSet>
      <dgm:spPr/>
    </dgm:pt>
    <dgm:pt modelId="{A29C480F-0E5B-4309-A9A2-09981F428270}" type="pres">
      <dgm:prSet presAssocID="{3515A0D8-9373-42BA-9734-65CF187AB5B4}" presName="parentLin" presStyleCnt="0"/>
      <dgm:spPr/>
    </dgm:pt>
    <dgm:pt modelId="{E7E814F0-E654-4FAF-A9CD-C4BC60FD1100}" type="pres">
      <dgm:prSet presAssocID="{3515A0D8-9373-42BA-9734-65CF187AB5B4}" presName="parentLeftMargin" presStyleLbl="node1" presStyleIdx="0" presStyleCnt="2"/>
      <dgm:spPr/>
    </dgm:pt>
    <dgm:pt modelId="{DA10C579-5516-48C2-A573-9B58D5DEE8B1}" type="pres">
      <dgm:prSet presAssocID="{3515A0D8-9373-42BA-9734-65CF187AB5B4}" presName="parentText" presStyleLbl="node1" presStyleIdx="0" presStyleCnt="2" custScaleX="134374" custLinFactNeighborX="-37506" custLinFactNeighborY="-3374">
        <dgm:presLayoutVars>
          <dgm:chMax val="0"/>
          <dgm:bulletEnabled val="1"/>
        </dgm:presLayoutVars>
      </dgm:prSet>
      <dgm:spPr/>
    </dgm:pt>
    <dgm:pt modelId="{BE029C51-15DD-4C38-9CFC-C2CDE0974041}" type="pres">
      <dgm:prSet presAssocID="{3515A0D8-9373-42BA-9734-65CF187AB5B4}" presName="negativeSpace" presStyleCnt="0"/>
      <dgm:spPr/>
    </dgm:pt>
    <dgm:pt modelId="{847C69A7-6EB9-4F1F-B875-492ADBC50948}" type="pres">
      <dgm:prSet presAssocID="{3515A0D8-9373-42BA-9734-65CF187AB5B4}" presName="childText" presStyleLbl="conFgAcc1" presStyleIdx="0" presStyleCnt="2">
        <dgm:presLayoutVars>
          <dgm:bulletEnabled val="1"/>
        </dgm:presLayoutVars>
      </dgm:prSet>
      <dgm:spPr/>
    </dgm:pt>
    <dgm:pt modelId="{BB2DB68D-C0BC-4CEE-9C19-9E3A77D2A0F4}" type="pres">
      <dgm:prSet presAssocID="{7D5BE0D3-EA64-4933-B3FE-C5F135F751C7}" presName="spaceBetweenRectangles" presStyleCnt="0"/>
      <dgm:spPr/>
    </dgm:pt>
    <dgm:pt modelId="{20B53F0D-5F2A-456C-9334-37E2F068FA9D}" type="pres">
      <dgm:prSet presAssocID="{79221B8A-EE28-4579-B980-4468576107C7}" presName="parentLin" presStyleCnt="0"/>
      <dgm:spPr/>
    </dgm:pt>
    <dgm:pt modelId="{29DFCB44-FF63-40AA-9978-038086320ACD}" type="pres">
      <dgm:prSet presAssocID="{79221B8A-EE28-4579-B980-4468576107C7}" presName="parentLeftMargin" presStyleLbl="node1" presStyleIdx="0" presStyleCnt="2"/>
      <dgm:spPr/>
    </dgm:pt>
    <dgm:pt modelId="{BF45E250-BEAF-4B6A-A781-F8AA7A5498B4}" type="pres">
      <dgm:prSet presAssocID="{79221B8A-EE28-4579-B980-4468576107C7}" presName="parentText" presStyleLbl="node1" presStyleIdx="1" presStyleCnt="2" custScaleX="133700" custLinFactNeighborX="-37507" custLinFactNeighborY="-4972">
        <dgm:presLayoutVars>
          <dgm:chMax val="0"/>
          <dgm:bulletEnabled val="1"/>
        </dgm:presLayoutVars>
      </dgm:prSet>
      <dgm:spPr/>
    </dgm:pt>
    <dgm:pt modelId="{04E5FA75-866A-409B-A4E7-93D2A74A108F}" type="pres">
      <dgm:prSet presAssocID="{79221B8A-EE28-4579-B980-4468576107C7}" presName="negativeSpace" presStyleCnt="0"/>
      <dgm:spPr/>
    </dgm:pt>
    <dgm:pt modelId="{DBB7EEFA-4838-4DE9-98E6-439FE146BA67}" type="pres">
      <dgm:prSet presAssocID="{79221B8A-EE28-4579-B980-4468576107C7}" presName="childText" presStyleLbl="conFgAcc1" presStyleIdx="1" presStyleCnt="2">
        <dgm:presLayoutVars>
          <dgm:bulletEnabled val="1"/>
        </dgm:presLayoutVars>
      </dgm:prSet>
      <dgm:spPr/>
    </dgm:pt>
  </dgm:ptLst>
  <dgm:cxnLst>
    <dgm:cxn modelId="{306C1C29-4273-4FDF-8A48-22EE94A569D6}" type="presOf" srcId="{DDD6C494-0C3F-444B-8C15-9AEF5CBD63D5}" destId="{96831D15-2FEE-46A5-BEF2-FCB649ACC7C0}" srcOrd="0" destOrd="0" presId="urn:microsoft.com/office/officeart/2005/8/layout/list1"/>
    <dgm:cxn modelId="{5FBF7031-B67E-442F-9902-F4D1F34DE8C8}" type="presOf" srcId="{3515A0D8-9373-42BA-9734-65CF187AB5B4}" destId="{DA10C579-5516-48C2-A573-9B58D5DEE8B1}" srcOrd="1" destOrd="0" presId="urn:microsoft.com/office/officeart/2005/8/layout/list1"/>
    <dgm:cxn modelId="{20BAA859-FC7B-4015-AE9F-17454268DD43}" srcId="{DDD6C494-0C3F-444B-8C15-9AEF5CBD63D5}" destId="{79221B8A-EE28-4579-B980-4468576107C7}" srcOrd="1" destOrd="0" parTransId="{B40107B2-50A4-4F3C-A3C8-C884F89E53B1}" sibTransId="{E5EE20CF-BED7-4363-9FF5-EABA98CB9E6D}"/>
    <dgm:cxn modelId="{2072CC84-FC5F-45A2-BF0F-A1689F00305B}" srcId="{DDD6C494-0C3F-444B-8C15-9AEF5CBD63D5}" destId="{3515A0D8-9373-42BA-9734-65CF187AB5B4}" srcOrd="0" destOrd="0" parTransId="{3357B064-BC91-45FC-B654-C624126C9DA1}" sibTransId="{7D5BE0D3-EA64-4933-B3FE-C5F135F751C7}"/>
    <dgm:cxn modelId="{9B998EBE-313C-4907-8C30-5A4B3B57A7B3}" type="presOf" srcId="{79221B8A-EE28-4579-B980-4468576107C7}" destId="{29DFCB44-FF63-40AA-9978-038086320ACD}" srcOrd="0" destOrd="0" presId="urn:microsoft.com/office/officeart/2005/8/layout/list1"/>
    <dgm:cxn modelId="{5B0FDCC6-22CB-41FF-A500-9E9F1FDD62A4}" type="presOf" srcId="{3515A0D8-9373-42BA-9734-65CF187AB5B4}" destId="{E7E814F0-E654-4FAF-A9CD-C4BC60FD1100}" srcOrd="0" destOrd="0" presId="urn:microsoft.com/office/officeart/2005/8/layout/list1"/>
    <dgm:cxn modelId="{52FBEFD0-8EF0-420C-9D0E-41695018CF2B}" type="presOf" srcId="{79221B8A-EE28-4579-B980-4468576107C7}" destId="{BF45E250-BEAF-4B6A-A781-F8AA7A5498B4}" srcOrd="1" destOrd="0" presId="urn:microsoft.com/office/officeart/2005/8/layout/list1"/>
    <dgm:cxn modelId="{47FD5FCB-E577-4EAF-A008-DDB3039B6EA4}" type="presParOf" srcId="{96831D15-2FEE-46A5-BEF2-FCB649ACC7C0}" destId="{A29C480F-0E5B-4309-A9A2-09981F428270}" srcOrd="0" destOrd="0" presId="urn:microsoft.com/office/officeart/2005/8/layout/list1"/>
    <dgm:cxn modelId="{C6E81F53-070B-4381-9A53-F5C6F57F2E26}" type="presParOf" srcId="{A29C480F-0E5B-4309-A9A2-09981F428270}" destId="{E7E814F0-E654-4FAF-A9CD-C4BC60FD1100}" srcOrd="0" destOrd="0" presId="urn:microsoft.com/office/officeart/2005/8/layout/list1"/>
    <dgm:cxn modelId="{7D2333BE-3BDD-4B67-80C6-709C0181B81A}" type="presParOf" srcId="{A29C480F-0E5B-4309-A9A2-09981F428270}" destId="{DA10C579-5516-48C2-A573-9B58D5DEE8B1}" srcOrd="1" destOrd="0" presId="urn:microsoft.com/office/officeart/2005/8/layout/list1"/>
    <dgm:cxn modelId="{D49EBD22-BEA8-46AC-BBFE-25DFE599EC67}" type="presParOf" srcId="{96831D15-2FEE-46A5-BEF2-FCB649ACC7C0}" destId="{BE029C51-15DD-4C38-9CFC-C2CDE0974041}" srcOrd="1" destOrd="0" presId="urn:microsoft.com/office/officeart/2005/8/layout/list1"/>
    <dgm:cxn modelId="{06A518C3-9BD8-440A-8568-D96929F93622}" type="presParOf" srcId="{96831D15-2FEE-46A5-BEF2-FCB649ACC7C0}" destId="{847C69A7-6EB9-4F1F-B875-492ADBC50948}" srcOrd="2" destOrd="0" presId="urn:microsoft.com/office/officeart/2005/8/layout/list1"/>
    <dgm:cxn modelId="{4054C22A-AEF4-46D7-ABDB-72C55BADAE98}" type="presParOf" srcId="{96831D15-2FEE-46A5-BEF2-FCB649ACC7C0}" destId="{BB2DB68D-C0BC-4CEE-9C19-9E3A77D2A0F4}" srcOrd="3" destOrd="0" presId="urn:microsoft.com/office/officeart/2005/8/layout/list1"/>
    <dgm:cxn modelId="{DB44CE99-6A7A-4546-80D0-7F7585E1560D}" type="presParOf" srcId="{96831D15-2FEE-46A5-BEF2-FCB649ACC7C0}" destId="{20B53F0D-5F2A-456C-9334-37E2F068FA9D}" srcOrd="4" destOrd="0" presId="urn:microsoft.com/office/officeart/2005/8/layout/list1"/>
    <dgm:cxn modelId="{71A929FE-096D-47AB-8599-AAC3984F9161}" type="presParOf" srcId="{20B53F0D-5F2A-456C-9334-37E2F068FA9D}" destId="{29DFCB44-FF63-40AA-9978-038086320ACD}" srcOrd="0" destOrd="0" presId="urn:microsoft.com/office/officeart/2005/8/layout/list1"/>
    <dgm:cxn modelId="{7E2157D4-F16A-4EE8-A248-AF16758B4775}" type="presParOf" srcId="{20B53F0D-5F2A-456C-9334-37E2F068FA9D}" destId="{BF45E250-BEAF-4B6A-A781-F8AA7A5498B4}" srcOrd="1" destOrd="0" presId="urn:microsoft.com/office/officeart/2005/8/layout/list1"/>
    <dgm:cxn modelId="{03EDEB73-A831-4ADA-A168-02D63169BCBB}" type="presParOf" srcId="{96831D15-2FEE-46A5-BEF2-FCB649ACC7C0}" destId="{04E5FA75-866A-409B-A4E7-93D2A74A108F}" srcOrd="5" destOrd="0" presId="urn:microsoft.com/office/officeart/2005/8/layout/list1"/>
    <dgm:cxn modelId="{AA8D3E38-50E3-4112-94C3-33129354E2DF}" type="presParOf" srcId="{96831D15-2FEE-46A5-BEF2-FCB649ACC7C0}" destId="{DBB7EEFA-4838-4DE9-98E6-439FE146BA67}" srcOrd="6"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CCA62B-D009-4242-815A-71683C16193F}">
      <dsp:nvSpPr>
        <dsp:cNvPr id="0" name=""/>
        <dsp:cNvSpPr/>
      </dsp:nvSpPr>
      <dsp:spPr>
        <a:xfrm>
          <a:off x="4590201" y="2092835"/>
          <a:ext cx="3202951" cy="407488"/>
        </a:xfrm>
        <a:custGeom>
          <a:avLst/>
          <a:gdLst/>
          <a:ahLst/>
          <a:cxnLst/>
          <a:rect l="0" t="0" r="0" b="0"/>
          <a:pathLst>
            <a:path>
              <a:moveTo>
                <a:pt x="0" y="0"/>
              </a:moveTo>
              <a:lnTo>
                <a:pt x="0" y="121808"/>
              </a:lnTo>
              <a:lnTo>
                <a:pt x="3202951" y="121808"/>
              </a:lnTo>
              <a:lnTo>
                <a:pt x="3202951" y="40748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85EA632-6F93-4864-BCA7-7230FBD5B3E3}">
      <dsp:nvSpPr>
        <dsp:cNvPr id="0" name=""/>
        <dsp:cNvSpPr/>
      </dsp:nvSpPr>
      <dsp:spPr>
        <a:xfrm>
          <a:off x="4520307" y="2092835"/>
          <a:ext cx="91440" cy="407488"/>
        </a:xfrm>
        <a:custGeom>
          <a:avLst/>
          <a:gdLst/>
          <a:ahLst/>
          <a:cxnLst/>
          <a:rect l="0" t="0" r="0" b="0"/>
          <a:pathLst>
            <a:path>
              <a:moveTo>
                <a:pt x="69893" y="0"/>
              </a:moveTo>
              <a:lnTo>
                <a:pt x="69893" y="121808"/>
              </a:lnTo>
              <a:lnTo>
                <a:pt x="45720" y="121808"/>
              </a:lnTo>
              <a:lnTo>
                <a:pt x="45720" y="40748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303F6D3-232E-4840-B469-6698FFB55B51}">
      <dsp:nvSpPr>
        <dsp:cNvPr id="0" name=""/>
        <dsp:cNvSpPr/>
      </dsp:nvSpPr>
      <dsp:spPr>
        <a:xfrm>
          <a:off x="1496366" y="2092835"/>
          <a:ext cx="3093835" cy="407488"/>
        </a:xfrm>
        <a:custGeom>
          <a:avLst/>
          <a:gdLst/>
          <a:ahLst/>
          <a:cxnLst/>
          <a:rect l="0" t="0" r="0" b="0"/>
          <a:pathLst>
            <a:path>
              <a:moveTo>
                <a:pt x="3093835" y="0"/>
              </a:moveTo>
              <a:lnTo>
                <a:pt x="3093835" y="121808"/>
              </a:lnTo>
              <a:lnTo>
                <a:pt x="0" y="121808"/>
              </a:lnTo>
              <a:lnTo>
                <a:pt x="0" y="40748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33B190B-025E-4804-A419-B44FA5535633}">
      <dsp:nvSpPr>
        <dsp:cNvPr id="0" name=""/>
        <dsp:cNvSpPr/>
      </dsp:nvSpPr>
      <dsp:spPr>
        <a:xfrm>
          <a:off x="1500175" y="428625"/>
          <a:ext cx="6180052" cy="16642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ru-RU" sz="4000" kern="1200" dirty="0" err="1">
              <a:latin typeface="Times New Roman" pitchFamily="18" charset="0"/>
              <a:cs typeface="Times New Roman" pitchFamily="18" charset="0"/>
            </a:rPr>
            <a:t>аминқышқылдарын алудың әдісі</a:t>
          </a:r>
          <a:r>
            <a:rPr lang="ru-RU" sz="4000" kern="1200" dirty="0">
              <a:latin typeface="Times New Roman" pitchFamily="18" charset="0"/>
              <a:cs typeface="Times New Roman" pitchFamily="18" charset="0"/>
            </a:rPr>
            <a:t> </a:t>
          </a:r>
        </a:p>
      </dsp:txBody>
      <dsp:txXfrm>
        <a:off x="1500175" y="428625"/>
        <a:ext cx="6180052" cy="1664209"/>
      </dsp:txXfrm>
    </dsp:sp>
    <dsp:sp modelId="{0C633403-9E45-4A7B-AF8D-5571F096397E}">
      <dsp:nvSpPr>
        <dsp:cNvPr id="0" name=""/>
        <dsp:cNvSpPr/>
      </dsp:nvSpPr>
      <dsp:spPr>
        <a:xfrm>
          <a:off x="357155" y="2500324"/>
          <a:ext cx="2278422" cy="149715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kk-KZ" sz="3600" kern="1200" dirty="0"/>
            <a:t>Химиялық синтез</a:t>
          </a:r>
          <a:endParaRPr lang="ru-RU" sz="3600" kern="1200" dirty="0"/>
        </a:p>
      </dsp:txBody>
      <dsp:txXfrm>
        <a:off x="357155" y="2500324"/>
        <a:ext cx="2278422" cy="1497154"/>
      </dsp:txXfrm>
    </dsp:sp>
    <dsp:sp modelId="{63F582EB-DE44-44F6-ABEB-ADB756E3371D}">
      <dsp:nvSpPr>
        <dsp:cNvPr id="0" name=""/>
        <dsp:cNvSpPr/>
      </dsp:nvSpPr>
      <dsp:spPr>
        <a:xfrm>
          <a:off x="2857483" y="2500324"/>
          <a:ext cx="3417089" cy="151673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ru-RU" sz="3200" kern="1200" dirty="0" err="1">
              <a:latin typeface="Times New Roman" pitchFamily="18" charset="0"/>
              <a:cs typeface="Times New Roman" pitchFamily="18" charset="0"/>
            </a:rPr>
            <a:t>табиғи ақуыз гидролизаттарынан</a:t>
          </a:r>
          <a:r>
            <a:rPr lang="ru-RU" sz="3200" kern="1200" dirty="0">
              <a:latin typeface="Times New Roman" pitchFamily="18" charset="0"/>
              <a:cs typeface="Times New Roman" pitchFamily="18" charset="0"/>
            </a:rPr>
            <a:t> </a:t>
          </a:r>
          <a:r>
            <a:rPr lang="ru-RU" sz="3200" kern="1200" dirty="0" err="1">
              <a:latin typeface="Times New Roman" pitchFamily="18" charset="0"/>
              <a:cs typeface="Times New Roman" pitchFamily="18" charset="0"/>
            </a:rPr>
            <a:t>бөліп алу</a:t>
          </a:r>
          <a:endParaRPr lang="ru-RU" sz="3200" kern="1200" dirty="0">
            <a:latin typeface="Times New Roman" pitchFamily="18" charset="0"/>
            <a:cs typeface="Times New Roman" pitchFamily="18" charset="0"/>
          </a:endParaRPr>
        </a:p>
      </dsp:txBody>
      <dsp:txXfrm>
        <a:off x="2857483" y="2500324"/>
        <a:ext cx="3417089" cy="1516730"/>
      </dsp:txXfrm>
    </dsp:sp>
    <dsp:sp modelId="{A757A022-B40A-40AC-A5B1-94C42099F898}">
      <dsp:nvSpPr>
        <dsp:cNvPr id="0" name=""/>
        <dsp:cNvSpPr/>
      </dsp:nvSpPr>
      <dsp:spPr>
        <a:xfrm>
          <a:off x="6643698" y="2500324"/>
          <a:ext cx="2298909" cy="151673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kk-KZ" sz="2400" kern="1200" dirty="0"/>
            <a:t>Микробиологиялық синтез</a:t>
          </a:r>
          <a:endParaRPr lang="ru-RU" sz="2400" kern="1200" dirty="0"/>
        </a:p>
      </dsp:txBody>
      <dsp:txXfrm>
        <a:off x="6643698" y="2500324"/>
        <a:ext cx="2298909" cy="15167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3385FA-B61D-4E67-A485-A3745E56A2F3}">
      <dsp:nvSpPr>
        <dsp:cNvPr id="0" name=""/>
        <dsp:cNvSpPr/>
      </dsp:nvSpPr>
      <dsp:spPr>
        <a:xfrm>
          <a:off x="142874" y="285727"/>
          <a:ext cx="3714768" cy="34290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kumimoji="0" lang="kk-KZ" sz="3200" b="0" i="0" u="none" strike="noStrike" kern="1200" cap="none" normalizeH="0" baseline="0" dirty="0">
              <a:ln>
                <a:noFill/>
              </a:ln>
              <a:solidFill>
                <a:schemeClr val="tx1"/>
              </a:solidFill>
              <a:effectLst/>
              <a:latin typeface="Arial" pitchFamily="34" charset="0"/>
              <a:ea typeface="Times New Roman" pitchFamily="18" charset="0"/>
              <a:cs typeface="Arial" pitchFamily="34" charset="0"/>
            </a:rPr>
            <a:t>бактериялардың өсуі мен көбеюі үшін</a:t>
          </a:r>
          <a:endParaRPr lang="ru-RU" sz="3200" kern="1200" dirty="0">
            <a:solidFill>
              <a:schemeClr val="tx1"/>
            </a:solidFill>
          </a:endParaRPr>
        </a:p>
      </dsp:txBody>
      <dsp:txXfrm>
        <a:off x="686889" y="787897"/>
        <a:ext cx="2626738" cy="2424693"/>
      </dsp:txXfrm>
    </dsp:sp>
    <dsp:sp modelId="{317E27F2-E1FF-459A-8C9E-1C2F192ED099}">
      <dsp:nvSpPr>
        <dsp:cNvPr id="0" name=""/>
        <dsp:cNvSpPr/>
      </dsp:nvSpPr>
      <dsp:spPr>
        <a:xfrm rot="20576567">
          <a:off x="3744899" y="1321329"/>
          <a:ext cx="815087" cy="37148"/>
        </a:xfrm>
        <a:custGeom>
          <a:avLst/>
          <a:gdLst/>
          <a:ahLst/>
          <a:cxnLst/>
          <a:rect l="0" t="0" r="0" b="0"/>
          <a:pathLst>
            <a:path>
              <a:moveTo>
                <a:pt x="0" y="18574"/>
              </a:moveTo>
              <a:lnTo>
                <a:pt x="815087" y="1857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4132066" y="1319527"/>
        <a:ext cx="40754" cy="40754"/>
      </dsp:txXfrm>
    </dsp:sp>
    <dsp:sp modelId="{79286902-0A45-4556-B73F-0B8525B93993}">
      <dsp:nvSpPr>
        <dsp:cNvPr id="0" name=""/>
        <dsp:cNvSpPr/>
      </dsp:nvSpPr>
      <dsp:spPr>
        <a:xfrm>
          <a:off x="4500554" y="1"/>
          <a:ext cx="1887163" cy="188716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0" lang="kk-KZ" sz="2000" b="0" i="0" u="none" strike="noStrike" kern="1200" cap="none" normalizeH="0" baseline="0" dirty="0">
              <a:ln>
                <a:noFill/>
              </a:ln>
              <a:solidFill>
                <a:schemeClr val="tx1"/>
              </a:solidFill>
              <a:effectLst/>
              <a:latin typeface="Arial" pitchFamily="34" charset="0"/>
              <a:ea typeface="Times New Roman" pitchFamily="18" charset="0"/>
              <a:cs typeface="Arial" pitchFamily="34" charset="0"/>
            </a:rPr>
            <a:t>гомосерин</a:t>
          </a:r>
          <a:endParaRPr lang="ru-RU" sz="2000" kern="1200" dirty="0"/>
        </a:p>
      </dsp:txBody>
      <dsp:txXfrm>
        <a:off x="4776923" y="276370"/>
        <a:ext cx="1334425" cy="1334425"/>
      </dsp:txXfrm>
    </dsp:sp>
    <dsp:sp modelId="{D7702BB3-B66C-447E-8509-A36DD58EA3AD}">
      <dsp:nvSpPr>
        <dsp:cNvPr id="0" name=""/>
        <dsp:cNvSpPr/>
      </dsp:nvSpPr>
      <dsp:spPr>
        <a:xfrm rot="8257">
          <a:off x="3857631" y="1990212"/>
          <a:ext cx="3399211" cy="37148"/>
        </a:xfrm>
        <a:custGeom>
          <a:avLst/>
          <a:gdLst/>
          <a:ahLst/>
          <a:cxnLst/>
          <a:rect l="0" t="0" r="0" b="0"/>
          <a:pathLst>
            <a:path>
              <a:moveTo>
                <a:pt x="0" y="18574"/>
              </a:moveTo>
              <a:lnTo>
                <a:pt x="3399211" y="1857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ru-RU" sz="1200" kern="1200"/>
        </a:p>
      </dsp:txBody>
      <dsp:txXfrm>
        <a:off x="5472257" y="1923807"/>
        <a:ext cx="169960" cy="169960"/>
      </dsp:txXfrm>
    </dsp:sp>
    <dsp:sp modelId="{96114B95-6235-4489-B709-8C5E42300A1C}">
      <dsp:nvSpPr>
        <dsp:cNvPr id="0" name=""/>
        <dsp:cNvSpPr/>
      </dsp:nvSpPr>
      <dsp:spPr>
        <a:xfrm>
          <a:off x="7256836" y="1071554"/>
          <a:ext cx="1887163" cy="188716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0" lang="kk-KZ" sz="2000" b="0" i="0" u="none" strike="noStrike" kern="1200" cap="none" normalizeH="0" baseline="0" dirty="0">
              <a:ln>
                <a:noFill/>
              </a:ln>
              <a:solidFill>
                <a:schemeClr val="tx1"/>
              </a:solidFill>
              <a:effectLst/>
              <a:latin typeface="Arial" pitchFamily="34" charset="0"/>
              <a:ea typeface="Times New Roman" pitchFamily="18" charset="0"/>
              <a:cs typeface="Arial" pitchFamily="34" charset="0"/>
            </a:rPr>
            <a:t>метионин</a:t>
          </a:r>
          <a:endParaRPr lang="ru-RU" sz="2000" kern="1200" dirty="0"/>
        </a:p>
      </dsp:txBody>
      <dsp:txXfrm>
        <a:off x="7533205" y="1347923"/>
        <a:ext cx="1334425" cy="1334425"/>
      </dsp:txXfrm>
    </dsp:sp>
    <dsp:sp modelId="{A628BFD7-8097-4C36-904F-8B57CBD63F13}">
      <dsp:nvSpPr>
        <dsp:cNvPr id="0" name=""/>
        <dsp:cNvSpPr/>
      </dsp:nvSpPr>
      <dsp:spPr>
        <a:xfrm rot="1792001">
          <a:off x="3311076" y="3885782"/>
          <a:ext cx="4009992" cy="37148"/>
        </a:xfrm>
        <a:custGeom>
          <a:avLst/>
          <a:gdLst/>
          <a:ahLst/>
          <a:cxnLst/>
          <a:rect l="0" t="0" r="0" b="0"/>
          <a:pathLst>
            <a:path>
              <a:moveTo>
                <a:pt x="0" y="18574"/>
              </a:moveTo>
              <a:lnTo>
                <a:pt x="4009992" y="1857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66750">
            <a:lnSpc>
              <a:spcPct val="90000"/>
            </a:lnSpc>
            <a:spcBef>
              <a:spcPct val="0"/>
            </a:spcBef>
            <a:spcAft>
              <a:spcPct val="35000"/>
            </a:spcAft>
            <a:buNone/>
          </a:pPr>
          <a:endParaRPr lang="ru-RU" sz="1500" kern="1200"/>
        </a:p>
      </dsp:txBody>
      <dsp:txXfrm>
        <a:off x="5215822" y="3804107"/>
        <a:ext cx="200499" cy="200499"/>
      </dsp:txXfrm>
    </dsp:sp>
    <dsp:sp modelId="{E65D52D4-5180-4824-8597-131A0F1A1181}">
      <dsp:nvSpPr>
        <dsp:cNvPr id="0" name=""/>
        <dsp:cNvSpPr/>
      </dsp:nvSpPr>
      <dsp:spPr>
        <a:xfrm>
          <a:off x="6929458" y="4429118"/>
          <a:ext cx="1887163" cy="188716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0" lang="kk-KZ" sz="2000" b="0" i="0" u="none" strike="noStrike" kern="1200" cap="none" normalizeH="0" baseline="0" dirty="0">
              <a:ln>
                <a:noFill/>
              </a:ln>
              <a:solidFill>
                <a:schemeClr val="tx1"/>
              </a:solidFill>
              <a:effectLst/>
              <a:latin typeface="Arial" pitchFamily="34" charset="0"/>
              <a:ea typeface="Times New Roman" pitchFamily="18" charset="0"/>
              <a:cs typeface="Arial" pitchFamily="34" charset="0"/>
            </a:rPr>
            <a:t>Және тағы басқада а.қ. құрамы</a:t>
          </a:r>
          <a:endParaRPr lang="ru-RU" sz="2000" kern="1200" dirty="0"/>
        </a:p>
      </dsp:txBody>
      <dsp:txXfrm>
        <a:off x="7205827" y="4705487"/>
        <a:ext cx="1334425" cy="1334425"/>
      </dsp:txXfrm>
    </dsp:sp>
    <dsp:sp modelId="{893312EF-DB69-4394-9242-B9A7466B907D}">
      <dsp:nvSpPr>
        <dsp:cNvPr id="0" name=""/>
        <dsp:cNvSpPr/>
      </dsp:nvSpPr>
      <dsp:spPr>
        <a:xfrm rot="933608">
          <a:off x="3750513" y="2681637"/>
          <a:ext cx="1527002" cy="37148"/>
        </a:xfrm>
        <a:custGeom>
          <a:avLst/>
          <a:gdLst/>
          <a:ahLst/>
          <a:cxnLst/>
          <a:rect l="0" t="0" r="0" b="0"/>
          <a:pathLst>
            <a:path>
              <a:moveTo>
                <a:pt x="0" y="18574"/>
              </a:moveTo>
              <a:lnTo>
                <a:pt x="1527002" y="1857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4475840" y="2662037"/>
        <a:ext cx="76350" cy="76350"/>
      </dsp:txXfrm>
    </dsp:sp>
    <dsp:sp modelId="{7B63DF8F-175F-4B41-8805-587EAE0D3320}">
      <dsp:nvSpPr>
        <dsp:cNvPr id="0" name=""/>
        <dsp:cNvSpPr/>
      </dsp:nvSpPr>
      <dsp:spPr>
        <a:xfrm>
          <a:off x="5214951" y="2214554"/>
          <a:ext cx="1887163" cy="188716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0" lang="kk-KZ" sz="2000" b="0" i="0" u="none" strike="noStrike" kern="1200" cap="none" normalizeH="0" baseline="0" dirty="0">
              <a:ln>
                <a:noFill/>
              </a:ln>
              <a:solidFill>
                <a:schemeClr val="tx1"/>
              </a:solidFill>
              <a:effectLst/>
              <a:latin typeface="Arial" pitchFamily="34" charset="0"/>
              <a:ea typeface="Times New Roman" pitchFamily="18" charset="0"/>
              <a:cs typeface="Arial" pitchFamily="34" charset="0"/>
            </a:rPr>
            <a:t>треонин</a:t>
          </a:r>
          <a:endParaRPr lang="ru-RU" sz="2000" kern="1200" dirty="0"/>
        </a:p>
      </dsp:txBody>
      <dsp:txXfrm>
        <a:off x="5491320" y="2490923"/>
        <a:ext cx="1334425" cy="13344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7C69A7-6EB9-4F1F-B875-492ADBC50948}">
      <dsp:nvSpPr>
        <dsp:cNvPr id="0" name=""/>
        <dsp:cNvSpPr/>
      </dsp:nvSpPr>
      <dsp:spPr>
        <a:xfrm>
          <a:off x="0" y="333349"/>
          <a:ext cx="9144000"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A10C579-5516-48C2-A573-9B58D5DEE8B1}">
      <dsp:nvSpPr>
        <dsp:cNvPr id="0" name=""/>
        <dsp:cNvSpPr/>
      </dsp:nvSpPr>
      <dsp:spPr>
        <a:xfrm>
          <a:off x="214283" y="211141"/>
          <a:ext cx="8706436" cy="50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marL="0" lvl="0" indent="0" algn="l" defTabSz="1244600">
            <a:lnSpc>
              <a:spcPct val="90000"/>
            </a:lnSpc>
            <a:spcBef>
              <a:spcPct val="0"/>
            </a:spcBef>
            <a:spcAft>
              <a:spcPct val="35000"/>
            </a:spcAft>
            <a:buNone/>
          </a:pPr>
          <a:r>
            <a:rPr lang="ru-RU" sz="2800" b="1" kern="1200" dirty="0">
              <a:solidFill>
                <a:srgbClr val="FFFFFF"/>
              </a:solidFill>
            </a:rPr>
            <a:t>1.егіс </a:t>
          </a:r>
          <a:r>
            <a:rPr lang="ru-RU" sz="2800" b="1" kern="1200" dirty="0" err="1">
              <a:solidFill>
                <a:srgbClr val="FFFFFF"/>
              </a:solidFill>
            </a:rPr>
            <a:t>материалын</a:t>
          </a:r>
          <a:r>
            <a:rPr lang="ru-RU" sz="2800" b="1" kern="1200" dirty="0">
              <a:solidFill>
                <a:srgbClr val="FFFFFF"/>
              </a:solidFill>
            </a:rPr>
            <a:t> </a:t>
          </a:r>
          <a:r>
            <a:rPr lang="ru-RU" sz="2800" b="1" kern="1200" dirty="0" err="1">
              <a:solidFill>
                <a:srgbClr val="FFFFFF"/>
              </a:solidFill>
            </a:rPr>
            <a:t>алу</a:t>
          </a:r>
          <a:r>
            <a:rPr lang="ru-RU" sz="2800" b="1" kern="1200" dirty="0">
              <a:solidFill>
                <a:srgbClr val="FFFFFF"/>
              </a:solidFill>
            </a:rPr>
            <a:t>;</a:t>
          </a:r>
        </a:p>
      </dsp:txBody>
      <dsp:txXfrm>
        <a:off x="238781" y="235639"/>
        <a:ext cx="8657440" cy="452844"/>
      </dsp:txXfrm>
    </dsp:sp>
    <dsp:sp modelId="{DBB7EEFA-4838-4DE9-98E6-439FE146BA67}">
      <dsp:nvSpPr>
        <dsp:cNvPr id="0" name=""/>
        <dsp:cNvSpPr/>
      </dsp:nvSpPr>
      <dsp:spPr>
        <a:xfrm>
          <a:off x="0" y="1332892"/>
          <a:ext cx="9144000"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F45E250-BEAF-4B6A-A781-F8AA7A5498B4}">
      <dsp:nvSpPr>
        <dsp:cNvPr id="0" name=""/>
        <dsp:cNvSpPr/>
      </dsp:nvSpPr>
      <dsp:spPr>
        <a:xfrm>
          <a:off x="214283" y="880854"/>
          <a:ext cx="8706436" cy="73026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marL="0" lvl="0" indent="0" algn="l" defTabSz="1244600">
            <a:lnSpc>
              <a:spcPct val="90000"/>
            </a:lnSpc>
            <a:spcBef>
              <a:spcPct val="0"/>
            </a:spcBef>
            <a:spcAft>
              <a:spcPct val="35000"/>
            </a:spcAft>
            <a:buNone/>
          </a:pPr>
          <a:r>
            <a:rPr lang="ru-RU" sz="2800" b="1" kern="1200" dirty="0" err="1">
              <a:solidFill>
                <a:srgbClr val="FFFFFF"/>
              </a:solidFill>
            </a:rPr>
            <a:t>2.қоректік ортаны</a:t>
          </a:r>
          <a:r>
            <a:rPr lang="ru-RU" sz="2800" b="1" kern="1200" dirty="0">
              <a:solidFill>
                <a:srgbClr val="FFFFFF"/>
              </a:solidFill>
            </a:rPr>
            <a:t> </a:t>
          </a:r>
          <a:r>
            <a:rPr lang="ru-RU" sz="2800" b="1" kern="1200" dirty="0" err="1">
              <a:solidFill>
                <a:srgbClr val="FFFFFF"/>
              </a:solidFill>
            </a:rPr>
            <a:t>залалсыздандыру</a:t>
          </a:r>
          <a:r>
            <a:rPr lang="ru-RU" sz="2800" b="1" kern="1200" dirty="0">
              <a:solidFill>
                <a:srgbClr val="FFFFFF"/>
              </a:solidFill>
            </a:rPr>
            <a:t> </a:t>
          </a:r>
          <a:r>
            <a:rPr lang="ru-RU" sz="2800" b="1" kern="1200" dirty="0" err="1">
              <a:solidFill>
                <a:srgbClr val="FFFFFF"/>
              </a:solidFill>
            </a:rPr>
            <a:t>және дайындалу</a:t>
          </a:r>
          <a:r>
            <a:rPr lang="en-US" sz="2800" b="1" kern="1200" dirty="0">
              <a:solidFill>
                <a:srgbClr val="FFFFFF"/>
              </a:solidFill>
            </a:rPr>
            <a:t>;</a:t>
          </a:r>
          <a:endParaRPr lang="ru-RU" sz="2800" b="1" kern="1200" dirty="0">
            <a:solidFill>
              <a:srgbClr val="FFFFFF"/>
            </a:solidFill>
          </a:endParaRPr>
        </a:p>
      </dsp:txBody>
      <dsp:txXfrm>
        <a:off x="249931" y="916502"/>
        <a:ext cx="8635140" cy="658966"/>
      </dsp:txXfrm>
    </dsp:sp>
    <dsp:sp modelId="{DA5FBD3A-863C-4E8C-BDF6-3F6A27C1BB30}">
      <dsp:nvSpPr>
        <dsp:cNvPr id="0" name=""/>
        <dsp:cNvSpPr/>
      </dsp:nvSpPr>
      <dsp:spPr>
        <a:xfrm>
          <a:off x="0" y="2775318"/>
          <a:ext cx="9144000"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538128-3684-41AB-98A4-5384B293ED56}">
      <dsp:nvSpPr>
        <dsp:cNvPr id="0" name=""/>
        <dsp:cNvSpPr/>
      </dsp:nvSpPr>
      <dsp:spPr>
        <a:xfrm>
          <a:off x="214280" y="1853162"/>
          <a:ext cx="8691747" cy="117314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marL="0" lvl="0" indent="0" algn="l" defTabSz="1244600">
            <a:lnSpc>
              <a:spcPct val="90000"/>
            </a:lnSpc>
            <a:spcBef>
              <a:spcPct val="0"/>
            </a:spcBef>
            <a:spcAft>
              <a:spcPct val="35000"/>
            </a:spcAft>
            <a:buNone/>
          </a:pPr>
          <a:r>
            <a:rPr lang="ru-RU" sz="2800" b="1" kern="1200" dirty="0" err="1">
              <a:solidFill>
                <a:srgbClr val="FFFFFF"/>
              </a:solidFill>
            </a:rPr>
            <a:t>3.барлық </a:t>
          </a:r>
          <a:r>
            <a:rPr lang="ru-RU" sz="2800" b="1" kern="1200" dirty="0">
              <a:solidFill>
                <a:srgbClr val="FFFFFF"/>
              </a:solidFill>
            </a:rPr>
            <a:t>аппаратура мен коммуникация </a:t>
          </a:r>
          <a:r>
            <a:rPr lang="ru-RU" sz="2800" b="1" kern="1200" dirty="0" err="1">
              <a:solidFill>
                <a:srgbClr val="FFFFFF"/>
              </a:solidFill>
            </a:rPr>
            <a:t>үшін ауаны</a:t>
          </a:r>
          <a:r>
            <a:rPr lang="ru-RU" sz="2800" b="1" kern="1200" dirty="0">
              <a:solidFill>
                <a:srgbClr val="FFFFFF"/>
              </a:solidFill>
            </a:rPr>
            <a:t> </a:t>
          </a:r>
          <a:r>
            <a:rPr lang="ru-RU" sz="2800" b="1" kern="1200" dirty="0" err="1">
              <a:solidFill>
                <a:srgbClr val="FFFFFF"/>
              </a:solidFill>
            </a:rPr>
            <a:t>залалсыздау</a:t>
          </a:r>
          <a:r>
            <a:rPr lang="ru-RU" sz="2800" b="1" kern="1200" dirty="0">
              <a:solidFill>
                <a:srgbClr val="FFFFFF"/>
              </a:solidFill>
            </a:rPr>
            <a:t> </a:t>
          </a:r>
          <a:r>
            <a:rPr lang="ru-RU" sz="2800" b="1" kern="1200" dirty="0" err="1">
              <a:solidFill>
                <a:srgbClr val="FFFFFF"/>
              </a:solidFill>
            </a:rPr>
            <a:t>және дайындау</a:t>
          </a:r>
          <a:r>
            <a:rPr lang="ru-RU" sz="2800" b="1" kern="1200" dirty="0">
              <a:solidFill>
                <a:srgbClr val="FFFFFF"/>
              </a:solidFill>
            </a:rPr>
            <a:t>;</a:t>
          </a:r>
        </a:p>
      </dsp:txBody>
      <dsp:txXfrm>
        <a:off x="271548" y="1910430"/>
        <a:ext cx="8577211" cy="10586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7C69A7-6EB9-4F1F-B875-492ADBC50948}">
      <dsp:nvSpPr>
        <dsp:cNvPr id="0" name=""/>
        <dsp:cNvSpPr/>
      </dsp:nvSpPr>
      <dsp:spPr>
        <a:xfrm>
          <a:off x="0" y="425414"/>
          <a:ext cx="9144000" cy="680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A10C579-5516-48C2-A573-9B58D5DEE8B1}">
      <dsp:nvSpPr>
        <dsp:cNvPr id="0" name=""/>
        <dsp:cNvSpPr/>
      </dsp:nvSpPr>
      <dsp:spPr>
        <a:xfrm>
          <a:off x="285722" y="2"/>
          <a:ext cx="8601010" cy="7970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marL="0" lvl="0" indent="0" algn="l" defTabSz="1244600">
            <a:lnSpc>
              <a:spcPct val="90000"/>
            </a:lnSpc>
            <a:spcBef>
              <a:spcPct val="0"/>
            </a:spcBef>
            <a:spcAft>
              <a:spcPct val="35000"/>
            </a:spcAft>
            <a:buNone/>
          </a:pPr>
          <a:r>
            <a:rPr lang="ru-RU" sz="2800" b="1" kern="1200" dirty="0">
              <a:solidFill>
                <a:srgbClr val="FFFFFF"/>
              </a:solidFill>
            </a:rPr>
            <a:t>4.ферментация;</a:t>
          </a:r>
        </a:p>
      </dsp:txBody>
      <dsp:txXfrm>
        <a:off x="324630" y="38910"/>
        <a:ext cx="8523194" cy="719224"/>
      </dsp:txXfrm>
    </dsp:sp>
    <dsp:sp modelId="{DBB7EEFA-4838-4DE9-98E6-439FE146BA67}">
      <dsp:nvSpPr>
        <dsp:cNvPr id="0" name=""/>
        <dsp:cNvSpPr/>
      </dsp:nvSpPr>
      <dsp:spPr>
        <a:xfrm>
          <a:off x="0" y="1650135"/>
          <a:ext cx="9144000" cy="680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F45E250-BEAF-4B6A-A781-F8AA7A5498B4}">
      <dsp:nvSpPr>
        <dsp:cNvPr id="0" name=""/>
        <dsp:cNvSpPr/>
      </dsp:nvSpPr>
      <dsp:spPr>
        <a:xfrm>
          <a:off x="285717" y="1211986"/>
          <a:ext cx="8557869" cy="7970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marL="0" lvl="0" indent="0" algn="l" defTabSz="1244600">
            <a:lnSpc>
              <a:spcPct val="90000"/>
            </a:lnSpc>
            <a:spcBef>
              <a:spcPct val="0"/>
            </a:spcBef>
            <a:spcAft>
              <a:spcPct val="35000"/>
            </a:spcAft>
            <a:buNone/>
          </a:pPr>
          <a:r>
            <a:rPr lang="ru-RU" sz="2800" b="1" kern="1200" dirty="0">
              <a:solidFill>
                <a:srgbClr val="FFFFFF"/>
              </a:solidFill>
            </a:rPr>
            <a:t>5.дайын </a:t>
          </a:r>
          <a:r>
            <a:rPr lang="ru-RU" sz="2800" b="1" kern="1200" dirty="0" err="1">
              <a:solidFill>
                <a:srgbClr val="FFFFFF"/>
              </a:solidFill>
            </a:rPr>
            <a:t>өнім </a:t>
          </a:r>
          <a:r>
            <a:rPr lang="ru-RU" sz="2800" b="1" kern="1200" dirty="0">
              <a:solidFill>
                <a:srgbClr val="FFFFFF"/>
              </a:solidFill>
            </a:rPr>
            <a:t>– L- </a:t>
          </a:r>
          <a:r>
            <a:rPr lang="ru-RU" sz="2800" b="1" kern="1200" dirty="0" err="1">
              <a:solidFill>
                <a:srgbClr val="FFFFFF"/>
              </a:solidFill>
            </a:rPr>
            <a:t>лизинді</a:t>
          </a:r>
          <a:r>
            <a:rPr lang="ru-RU" sz="2800" b="1" kern="1200" dirty="0">
              <a:solidFill>
                <a:srgbClr val="FFFFFF"/>
              </a:solidFill>
            </a:rPr>
            <a:t> </a:t>
          </a:r>
          <a:r>
            <a:rPr lang="ru-RU" sz="2800" b="1" kern="1200" dirty="0" err="1">
              <a:solidFill>
                <a:srgbClr val="FFFFFF"/>
              </a:solidFill>
            </a:rPr>
            <a:t>бөліп алу</a:t>
          </a:r>
          <a:r>
            <a:rPr lang="ru-RU" sz="2800" b="1" kern="1200" dirty="0">
              <a:solidFill>
                <a:srgbClr val="FFFFFF"/>
              </a:solidFill>
            </a:rPr>
            <a:t>;</a:t>
          </a:r>
        </a:p>
      </dsp:txBody>
      <dsp:txXfrm>
        <a:off x="324625" y="1250894"/>
        <a:ext cx="8480053" cy="71922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2E7D3C2-B480-756D-4D48-52BD30E75D91}"/>
              </a:ext>
            </a:extLst>
          </p:cNvPr>
          <p:cNvSpPr>
            <a:spLocks noGrp="1"/>
          </p:cNvSpPr>
          <p:nvPr>
            <p:ph type="title"/>
          </p:nvPr>
        </p:nvSpPr>
        <p:spPr/>
        <p:txBody>
          <a:bodyPr/>
          <a:lstStyle/>
          <a:p>
            <a:r>
              <a:rPr lang="ru-RU"/>
              <a:t>Образец заголовка</a:t>
            </a:r>
            <a:endParaRPr lang="ru-KZ"/>
          </a:p>
        </p:txBody>
      </p:sp>
      <p:sp>
        <p:nvSpPr>
          <p:cNvPr id="3" name="Объект 2">
            <a:extLst>
              <a:ext uri="{FF2B5EF4-FFF2-40B4-BE49-F238E27FC236}">
                <a16:creationId xmlns:a16="http://schemas.microsoft.com/office/drawing/2014/main" id="{DCE4B81C-5767-6C0B-36A6-96EB127B46CD}"/>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Номер слайда 3">
            <a:extLst>
              <a:ext uri="{FF2B5EF4-FFF2-40B4-BE49-F238E27FC236}">
                <a16:creationId xmlns:a16="http://schemas.microsoft.com/office/drawing/2014/main" id="{A48CD38D-6C3D-CFD0-2266-00D66C49DC3E}"/>
              </a:ext>
            </a:extLst>
          </p:cNvPr>
          <p:cNvSpPr>
            <a:spLocks noGrp="1"/>
          </p:cNvSpPr>
          <p:nvPr>
            <p:ph type="sldNum" sz="quarter" idx="10"/>
          </p:nvPr>
        </p:nvSpPr>
        <p:spPr/>
        <p:txBody>
          <a:bodyPr/>
          <a:lstStyle>
            <a:lvl1pPr>
              <a:defRPr/>
            </a:lvl1pPr>
          </a:lstStyle>
          <a:p>
            <a:fld id="{3AC97CBD-DB78-4454-AF62-9F55BBCC3456}" type="slidenum">
              <a:rPr lang="ru-RU" altLang="ru-KZ"/>
              <a:pPr/>
              <a:t>‹#›</a:t>
            </a:fld>
            <a:endParaRPr lang="ru-RU" altLang="ru-KZ"/>
          </a:p>
        </p:txBody>
      </p:sp>
    </p:spTree>
    <p:extLst>
      <p:ext uri="{BB962C8B-B14F-4D97-AF65-F5344CB8AC3E}">
        <p14:creationId xmlns:p14="http://schemas.microsoft.com/office/powerpoint/2010/main" val="1643284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2E7D3C2-B480-756D-4D48-52BD30E75D91}"/>
              </a:ext>
            </a:extLst>
          </p:cNvPr>
          <p:cNvSpPr>
            <a:spLocks noGrp="1"/>
          </p:cNvSpPr>
          <p:nvPr>
            <p:ph type="title"/>
          </p:nvPr>
        </p:nvSpPr>
        <p:spPr/>
        <p:txBody>
          <a:bodyPr/>
          <a:lstStyle/>
          <a:p>
            <a:r>
              <a:rPr lang="ru-RU"/>
              <a:t>Образец заголовка</a:t>
            </a:r>
            <a:endParaRPr lang="ru-KZ"/>
          </a:p>
        </p:txBody>
      </p:sp>
      <p:sp>
        <p:nvSpPr>
          <p:cNvPr id="3" name="Объект 2">
            <a:extLst>
              <a:ext uri="{FF2B5EF4-FFF2-40B4-BE49-F238E27FC236}">
                <a16:creationId xmlns:a16="http://schemas.microsoft.com/office/drawing/2014/main" id="{DCE4B81C-5767-6C0B-36A6-96EB127B46CD}"/>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Номер слайда 3">
            <a:extLst>
              <a:ext uri="{FF2B5EF4-FFF2-40B4-BE49-F238E27FC236}">
                <a16:creationId xmlns:a16="http://schemas.microsoft.com/office/drawing/2014/main" id="{A48CD38D-6C3D-CFD0-2266-00D66C49DC3E}"/>
              </a:ext>
            </a:extLst>
          </p:cNvPr>
          <p:cNvSpPr>
            <a:spLocks noGrp="1"/>
          </p:cNvSpPr>
          <p:nvPr>
            <p:ph type="sldNum" sz="quarter" idx="10"/>
          </p:nvPr>
        </p:nvSpPr>
        <p:spPr/>
        <p:txBody>
          <a:bodyPr/>
          <a:lstStyle>
            <a:lvl1pPr>
              <a:defRPr/>
            </a:lvl1pPr>
          </a:lstStyle>
          <a:p>
            <a:fld id="{3AC97CBD-DB78-4454-AF62-9F55BBCC3456}" type="slidenum">
              <a:rPr lang="ru-RU" altLang="ru-KZ"/>
              <a:pPr/>
              <a:t>‹#›</a:t>
            </a:fld>
            <a:endParaRPr lang="ru-RU" altLang="ru-KZ"/>
          </a:p>
        </p:txBody>
      </p:sp>
    </p:spTree>
    <p:extLst>
      <p:ext uri="{BB962C8B-B14F-4D97-AF65-F5344CB8AC3E}">
        <p14:creationId xmlns:p14="http://schemas.microsoft.com/office/powerpoint/2010/main" val="1643284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2E7D3C2-B480-756D-4D48-52BD30E75D91}"/>
              </a:ext>
            </a:extLst>
          </p:cNvPr>
          <p:cNvSpPr>
            <a:spLocks noGrp="1"/>
          </p:cNvSpPr>
          <p:nvPr>
            <p:ph type="title"/>
          </p:nvPr>
        </p:nvSpPr>
        <p:spPr/>
        <p:txBody>
          <a:bodyPr/>
          <a:lstStyle/>
          <a:p>
            <a:r>
              <a:rPr lang="ru-RU"/>
              <a:t>Образец заголовка</a:t>
            </a:r>
            <a:endParaRPr lang="ru-KZ"/>
          </a:p>
        </p:txBody>
      </p:sp>
      <p:sp>
        <p:nvSpPr>
          <p:cNvPr id="3" name="Объект 2">
            <a:extLst>
              <a:ext uri="{FF2B5EF4-FFF2-40B4-BE49-F238E27FC236}">
                <a16:creationId xmlns:a16="http://schemas.microsoft.com/office/drawing/2014/main" id="{DCE4B81C-5767-6C0B-36A6-96EB127B46CD}"/>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Номер слайда 3">
            <a:extLst>
              <a:ext uri="{FF2B5EF4-FFF2-40B4-BE49-F238E27FC236}">
                <a16:creationId xmlns:a16="http://schemas.microsoft.com/office/drawing/2014/main" id="{A48CD38D-6C3D-CFD0-2266-00D66C49DC3E}"/>
              </a:ext>
            </a:extLst>
          </p:cNvPr>
          <p:cNvSpPr>
            <a:spLocks noGrp="1"/>
          </p:cNvSpPr>
          <p:nvPr>
            <p:ph type="sldNum" sz="quarter" idx="10"/>
          </p:nvPr>
        </p:nvSpPr>
        <p:spPr/>
        <p:txBody>
          <a:bodyPr/>
          <a:lstStyle>
            <a:lvl1pPr>
              <a:defRPr/>
            </a:lvl1pPr>
          </a:lstStyle>
          <a:p>
            <a:fld id="{3AC97CBD-DB78-4454-AF62-9F55BBCC3456}" type="slidenum">
              <a:rPr lang="ru-RU" altLang="ru-KZ"/>
              <a:pPr/>
              <a:t>‹#›</a:t>
            </a:fld>
            <a:endParaRPr lang="ru-RU" altLang="ru-KZ"/>
          </a:p>
        </p:txBody>
      </p:sp>
    </p:spTree>
    <p:extLst>
      <p:ext uri="{BB962C8B-B14F-4D97-AF65-F5344CB8AC3E}">
        <p14:creationId xmlns:p14="http://schemas.microsoft.com/office/powerpoint/2010/main" val="1643284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2E7D3C2-B480-756D-4D48-52BD30E75D91}"/>
              </a:ext>
            </a:extLst>
          </p:cNvPr>
          <p:cNvSpPr>
            <a:spLocks noGrp="1"/>
          </p:cNvSpPr>
          <p:nvPr>
            <p:ph type="title"/>
          </p:nvPr>
        </p:nvSpPr>
        <p:spPr/>
        <p:txBody>
          <a:bodyPr/>
          <a:lstStyle/>
          <a:p>
            <a:r>
              <a:rPr lang="ru-RU"/>
              <a:t>Образец заголовка</a:t>
            </a:r>
            <a:endParaRPr lang="ru-KZ"/>
          </a:p>
        </p:txBody>
      </p:sp>
      <p:sp>
        <p:nvSpPr>
          <p:cNvPr id="3" name="Объект 2">
            <a:extLst>
              <a:ext uri="{FF2B5EF4-FFF2-40B4-BE49-F238E27FC236}">
                <a16:creationId xmlns:a16="http://schemas.microsoft.com/office/drawing/2014/main" id="{DCE4B81C-5767-6C0B-36A6-96EB127B46CD}"/>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Номер слайда 3">
            <a:extLst>
              <a:ext uri="{FF2B5EF4-FFF2-40B4-BE49-F238E27FC236}">
                <a16:creationId xmlns:a16="http://schemas.microsoft.com/office/drawing/2014/main" id="{A48CD38D-6C3D-CFD0-2266-00D66C49DC3E}"/>
              </a:ext>
            </a:extLst>
          </p:cNvPr>
          <p:cNvSpPr>
            <a:spLocks noGrp="1"/>
          </p:cNvSpPr>
          <p:nvPr>
            <p:ph type="sldNum" sz="quarter" idx="10"/>
          </p:nvPr>
        </p:nvSpPr>
        <p:spPr/>
        <p:txBody>
          <a:bodyPr/>
          <a:lstStyle>
            <a:lvl1pPr>
              <a:defRPr/>
            </a:lvl1pPr>
          </a:lstStyle>
          <a:p>
            <a:fld id="{3AC97CBD-DB78-4454-AF62-9F55BBCC3456}" type="slidenum">
              <a:rPr lang="ru-RU" altLang="ru-KZ"/>
              <a:pPr/>
              <a:t>‹#›</a:t>
            </a:fld>
            <a:endParaRPr lang="ru-RU" altLang="ru-KZ"/>
          </a:p>
        </p:txBody>
      </p:sp>
    </p:spTree>
    <p:extLst>
      <p:ext uri="{BB962C8B-B14F-4D97-AF65-F5344CB8AC3E}">
        <p14:creationId xmlns:p14="http://schemas.microsoft.com/office/powerpoint/2010/main" val="1643284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2E7D3C2-B480-756D-4D48-52BD30E75D91}"/>
              </a:ext>
            </a:extLst>
          </p:cNvPr>
          <p:cNvSpPr>
            <a:spLocks noGrp="1"/>
          </p:cNvSpPr>
          <p:nvPr>
            <p:ph type="title"/>
          </p:nvPr>
        </p:nvSpPr>
        <p:spPr/>
        <p:txBody>
          <a:bodyPr/>
          <a:lstStyle/>
          <a:p>
            <a:r>
              <a:rPr lang="ru-RU"/>
              <a:t>Образец заголовка</a:t>
            </a:r>
            <a:endParaRPr lang="ru-KZ"/>
          </a:p>
        </p:txBody>
      </p:sp>
      <p:sp>
        <p:nvSpPr>
          <p:cNvPr id="3" name="Объект 2">
            <a:extLst>
              <a:ext uri="{FF2B5EF4-FFF2-40B4-BE49-F238E27FC236}">
                <a16:creationId xmlns:a16="http://schemas.microsoft.com/office/drawing/2014/main" id="{DCE4B81C-5767-6C0B-36A6-96EB127B46CD}"/>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Номер слайда 3">
            <a:extLst>
              <a:ext uri="{FF2B5EF4-FFF2-40B4-BE49-F238E27FC236}">
                <a16:creationId xmlns:a16="http://schemas.microsoft.com/office/drawing/2014/main" id="{A48CD38D-6C3D-CFD0-2266-00D66C49DC3E}"/>
              </a:ext>
            </a:extLst>
          </p:cNvPr>
          <p:cNvSpPr>
            <a:spLocks noGrp="1"/>
          </p:cNvSpPr>
          <p:nvPr>
            <p:ph type="sldNum" sz="quarter" idx="10"/>
          </p:nvPr>
        </p:nvSpPr>
        <p:spPr/>
        <p:txBody>
          <a:bodyPr/>
          <a:lstStyle>
            <a:lvl1pPr>
              <a:defRPr/>
            </a:lvl1pPr>
          </a:lstStyle>
          <a:p>
            <a:fld id="{3AC97CBD-DB78-4454-AF62-9F55BBCC3456}" type="slidenum">
              <a:rPr lang="ru-RU" altLang="ru-KZ"/>
              <a:pPr/>
              <a:t>‹#›</a:t>
            </a:fld>
            <a:endParaRPr lang="ru-RU" altLang="ru-KZ"/>
          </a:p>
        </p:txBody>
      </p:sp>
    </p:spTree>
    <p:extLst>
      <p:ext uri="{BB962C8B-B14F-4D97-AF65-F5344CB8AC3E}">
        <p14:creationId xmlns:p14="http://schemas.microsoft.com/office/powerpoint/2010/main" val="1643284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2E7D3C2-B480-756D-4D48-52BD30E75D91}"/>
              </a:ext>
            </a:extLst>
          </p:cNvPr>
          <p:cNvSpPr>
            <a:spLocks noGrp="1"/>
          </p:cNvSpPr>
          <p:nvPr>
            <p:ph type="title"/>
          </p:nvPr>
        </p:nvSpPr>
        <p:spPr/>
        <p:txBody>
          <a:bodyPr/>
          <a:lstStyle/>
          <a:p>
            <a:r>
              <a:rPr lang="ru-RU"/>
              <a:t>Образец заголовка</a:t>
            </a:r>
            <a:endParaRPr lang="ru-KZ"/>
          </a:p>
        </p:txBody>
      </p:sp>
      <p:sp>
        <p:nvSpPr>
          <p:cNvPr id="3" name="Объект 2">
            <a:extLst>
              <a:ext uri="{FF2B5EF4-FFF2-40B4-BE49-F238E27FC236}">
                <a16:creationId xmlns:a16="http://schemas.microsoft.com/office/drawing/2014/main" id="{DCE4B81C-5767-6C0B-36A6-96EB127B46CD}"/>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Номер слайда 3">
            <a:extLst>
              <a:ext uri="{FF2B5EF4-FFF2-40B4-BE49-F238E27FC236}">
                <a16:creationId xmlns:a16="http://schemas.microsoft.com/office/drawing/2014/main" id="{A48CD38D-6C3D-CFD0-2266-00D66C49DC3E}"/>
              </a:ext>
            </a:extLst>
          </p:cNvPr>
          <p:cNvSpPr>
            <a:spLocks noGrp="1"/>
          </p:cNvSpPr>
          <p:nvPr>
            <p:ph type="sldNum" sz="quarter" idx="10"/>
          </p:nvPr>
        </p:nvSpPr>
        <p:spPr/>
        <p:txBody>
          <a:bodyPr/>
          <a:lstStyle>
            <a:lvl1pPr>
              <a:defRPr/>
            </a:lvl1pPr>
          </a:lstStyle>
          <a:p>
            <a:fld id="{3AC97CBD-DB78-4454-AF62-9F55BBCC3456}" type="slidenum">
              <a:rPr lang="ru-RU" altLang="ru-KZ"/>
              <a:pPr/>
              <a:t>‹#›</a:t>
            </a:fld>
            <a:endParaRPr lang="ru-RU" altLang="ru-KZ"/>
          </a:p>
        </p:txBody>
      </p:sp>
    </p:spTree>
    <p:extLst>
      <p:ext uri="{BB962C8B-B14F-4D97-AF65-F5344CB8AC3E}">
        <p14:creationId xmlns:p14="http://schemas.microsoft.com/office/powerpoint/2010/main" val="1643284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6DFA52F-AF86-061F-8C63-4560810C3568}"/>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ru-KZ"/>
          </a:p>
        </p:txBody>
      </p:sp>
      <p:sp>
        <p:nvSpPr>
          <p:cNvPr id="3" name="Подзаголовок 2">
            <a:extLst>
              <a:ext uri="{FF2B5EF4-FFF2-40B4-BE49-F238E27FC236}">
                <a16:creationId xmlns:a16="http://schemas.microsoft.com/office/drawing/2014/main" id="{24A9F6B8-4FC3-2835-AC3A-FA3DE2E7D2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ru-KZ"/>
          </a:p>
        </p:txBody>
      </p:sp>
      <p:sp>
        <p:nvSpPr>
          <p:cNvPr id="4" name="Дата 3">
            <a:extLst>
              <a:ext uri="{FF2B5EF4-FFF2-40B4-BE49-F238E27FC236}">
                <a16:creationId xmlns:a16="http://schemas.microsoft.com/office/drawing/2014/main" id="{2EF0E4BB-7891-E385-F907-696A4FC8050B}"/>
              </a:ext>
            </a:extLst>
          </p:cNvPr>
          <p:cNvSpPr>
            <a:spLocks noGrp="1"/>
          </p:cNvSpPr>
          <p:nvPr>
            <p:ph type="dt" sz="half" idx="10"/>
          </p:nvPr>
        </p:nvSpPr>
        <p:spPr/>
        <p:txBody>
          <a:bodyPr/>
          <a:lstStyle/>
          <a:p>
            <a:fld id="{AD2172BE-452C-49B5-8FB5-29B2DC6E0A29}" type="datetimeFigureOut">
              <a:rPr lang="ru-KZ" smtClean="0"/>
              <a:t>13.10.2022</a:t>
            </a:fld>
            <a:endParaRPr lang="ru-KZ"/>
          </a:p>
        </p:txBody>
      </p:sp>
      <p:sp>
        <p:nvSpPr>
          <p:cNvPr id="5" name="Нижний колонтитул 4">
            <a:extLst>
              <a:ext uri="{FF2B5EF4-FFF2-40B4-BE49-F238E27FC236}">
                <a16:creationId xmlns:a16="http://schemas.microsoft.com/office/drawing/2014/main" id="{F1D375C8-ECE9-C229-FAA2-CC297178C7BC}"/>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4E916947-BA15-A742-9CC7-37CF507985E9}"/>
              </a:ext>
            </a:extLst>
          </p:cNvPr>
          <p:cNvSpPr>
            <a:spLocks noGrp="1"/>
          </p:cNvSpPr>
          <p:nvPr>
            <p:ph type="sldNum" sz="quarter" idx="12"/>
          </p:nvPr>
        </p:nvSpPr>
        <p:spPr/>
        <p:txBody>
          <a:bodyPr/>
          <a:lstStyle/>
          <a:p>
            <a:fld id="{CCC77010-C9F4-4511-87A7-82F72D72B81E}" type="slidenum">
              <a:rPr lang="ru-KZ" smtClean="0"/>
              <a:t>‹#›</a:t>
            </a:fld>
            <a:endParaRPr lang="ru-KZ"/>
          </a:p>
        </p:txBody>
      </p:sp>
    </p:spTree>
    <p:extLst>
      <p:ext uri="{BB962C8B-B14F-4D97-AF65-F5344CB8AC3E}">
        <p14:creationId xmlns:p14="http://schemas.microsoft.com/office/powerpoint/2010/main" val="3863427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2168E88D-D5CF-C06C-3802-AC115A9DB781}"/>
              </a:ext>
            </a:extLst>
          </p:cNvPr>
          <p:cNvSpPr>
            <a:spLocks noGrp="1"/>
          </p:cNvSpPr>
          <p:nvPr>
            <p:ph type="dt" sz="half" idx="10"/>
          </p:nvPr>
        </p:nvSpPr>
        <p:spPr/>
        <p:txBody>
          <a:bodyPr/>
          <a:lstStyle/>
          <a:p>
            <a:fld id="{AD2172BE-452C-49B5-8FB5-29B2DC6E0A29}" type="datetimeFigureOut">
              <a:rPr lang="ru-KZ" smtClean="0"/>
              <a:t>13.10.2022</a:t>
            </a:fld>
            <a:endParaRPr lang="ru-KZ"/>
          </a:p>
        </p:txBody>
      </p:sp>
      <p:sp>
        <p:nvSpPr>
          <p:cNvPr id="3" name="Нижний колонтитул 2">
            <a:extLst>
              <a:ext uri="{FF2B5EF4-FFF2-40B4-BE49-F238E27FC236}">
                <a16:creationId xmlns:a16="http://schemas.microsoft.com/office/drawing/2014/main" id="{CB2F543E-B1A5-09BF-2D50-557430AD5F9D}"/>
              </a:ext>
            </a:extLst>
          </p:cNvPr>
          <p:cNvSpPr>
            <a:spLocks noGrp="1"/>
          </p:cNvSpPr>
          <p:nvPr>
            <p:ph type="ftr" sz="quarter" idx="11"/>
          </p:nvPr>
        </p:nvSpPr>
        <p:spPr/>
        <p:txBody>
          <a:bodyPr/>
          <a:lstStyle/>
          <a:p>
            <a:endParaRPr lang="ru-KZ"/>
          </a:p>
        </p:txBody>
      </p:sp>
      <p:sp>
        <p:nvSpPr>
          <p:cNvPr id="4" name="Номер слайда 3">
            <a:extLst>
              <a:ext uri="{FF2B5EF4-FFF2-40B4-BE49-F238E27FC236}">
                <a16:creationId xmlns:a16="http://schemas.microsoft.com/office/drawing/2014/main" id="{9F8F135E-054F-A2AB-50D9-44D6FEEA77F9}"/>
              </a:ext>
            </a:extLst>
          </p:cNvPr>
          <p:cNvSpPr>
            <a:spLocks noGrp="1"/>
          </p:cNvSpPr>
          <p:nvPr>
            <p:ph type="sldNum" sz="quarter" idx="12"/>
          </p:nvPr>
        </p:nvSpPr>
        <p:spPr/>
        <p:txBody>
          <a:bodyPr/>
          <a:lstStyle/>
          <a:p>
            <a:fld id="{CCC77010-C9F4-4511-87A7-82F72D72B81E}" type="slidenum">
              <a:rPr lang="ru-KZ" smtClean="0"/>
              <a:t>‹#›</a:t>
            </a:fld>
            <a:endParaRPr lang="ru-KZ"/>
          </a:p>
        </p:txBody>
      </p:sp>
    </p:spTree>
    <p:extLst>
      <p:ext uri="{BB962C8B-B14F-4D97-AF65-F5344CB8AC3E}">
        <p14:creationId xmlns:p14="http://schemas.microsoft.com/office/powerpoint/2010/main" val="38354640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xml"/><Relationship Id="rId1" Type="http://schemas.openxmlformats.org/officeDocument/2006/relationships/slideLayout" Target="../slideLayouts/slideLayout5.xml"/><Relationship Id="rId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CBF1C274-2AE4-5A0C-5C2C-6DF7C4347672}"/>
              </a:ext>
            </a:extLst>
          </p:cNvPr>
          <p:cNvSpPr>
            <a:spLocks noGrp="1" noChangeArrowheads="1"/>
          </p:cNvSpPr>
          <p:nvPr>
            <p:ph type="title"/>
          </p:nvPr>
        </p:nvSpPr>
        <p:spPr bwMode="auto">
          <a:xfrm>
            <a:off x="1219200" y="11588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KZ"/>
              <a:t>Заголовок</a:t>
            </a:r>
            <a:br>
              <a:rPr lang="ru-RU" altLang="ru-KZ"/>
            </a:br>
            <a:r>
              <a:rPr lang="ru-RU" altLang="ru-KZ"/>
              <a:t>Можно в две строки</a:t>
            </a:r>
          </a:p>
        </p:txBody>
      </p:sp>
      <p:sp>
        <p:nvSpPr>
          <p:cNvPr id="73731" name="Rectangle 3">
            <a:extLst>
              <a:ext uri="{FF2B5EF4-FFF2-40B4-BE49-F238E27FC236}">
                <a16:creationId xmlns:a16="http://schemas.microsoft.com/office/drawing/2014/main" id="{B51D0EA4-4917-2B56-FDFB-873439908C48}"/>
              </a:ext>
            </a:extLst>
          </p:cNvPr>
          <p:cNvSpPr>
            <a:spLocks noGrp="1" noChangeArrowheads="1"/>
          </p:cNvSpPr>
          <p:nvPr>
            <p:ph type="body" idx="1"/>
          </p:nvPr>
        </p:nvSpPr>
        <p:spPr bwMode="auto">
          <a:xfrm>
            <a:off x="1136651" y="1949451"/>
            <a:ext cx="10460567" cy="392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KZ"/>
              <a:t>Образец текста</a:t>
            </a:r>
          </a:p>
          <a:p>
            <a:pPr lvl="1"/>
            <a:r>
              <a:rPr lang="ru-RU" altLang="ru-KZ"/>
              <a:t>Второй уровень</a:t>
            </a:r>
          </a:p>
          <a:p>
            <a:pPr lvl="2"/>
            <a:r>
              <a:rPr lang="ru-RU" altLang="ru-KZ"/>
              <a:t>Третий уровень</a:t>
            </a:r>
          </a:p>
          <a:p>
            <a:pPr lvl="3"/>
            <a:r>
              <a:rPr lang="ru-RU" altLang="ru-KZ"/>
              <a:t>Четвертый уровень</a:t>
            </a:r>
          </a:p>
          <a:p>
            <a:pPr lvl="4"/>
            <a:r>
              <a:rPr lang="ru-RU" altLang="ru-KZ"/>
              <a:t>Пятый уровень</a:t>
            </a:r>
          </a:p>
        </p:txBody>
      </p:sp>
      <p:sp>
        <p:nvSpPr>
          <p:cNvPr id="73732" name="Rectangle 4">
            <a:extLst>
              <a:ext uri="{FF2B5EF4-FFF2-40B4-BE49-F238E27FC236}">
                <a16:creationId xmlns:a16="http://schemas.microsoft.com/office/drawing/2014/main" id="{5DE4A956-5BD3-7A12-E890-80C4C5BC1D87}"/>
              </a:ext>
            </a:extLst>
          </p:cNvPr>
          <p:cNvSpPr>
            <a:spLocks noGrp="1" noChangeArrowheads="1"/>
          </p:cNvSpPr>
          <p:nvPr>
            <p:ph type="sldNum" sz="quarter" idx="4"/>
          </p:nvPr>
        </p:nvSpPr>
        <p:spPr bwMode="auto">
          <a:xfrm>
            <a:off x="1488018" y="6365875"/>
            <a:ext cx="73236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2200">
                <a:solidFill>
                  <a:schemeClr val="bg1"/>
                </a:solidFill>
              </a:defRPr>
            </a:lvl1pPr>
          </a:lstStyle>
          <a:p>
            <a:fld id="{1B09E7AE-8FB6-4C8D-A14C-D092625F4F25}" type="slidenum">
              <a:rPr lang="ru-RU" altLang="ru-KZ"/>
              <a:pPr/>
              <a:t>‹#›</a:t>
            </a:fld>
            <a:endParaRPr lang="ru-RU" altLang="ru-KZ"/>
          </a:p>
        </p:txBody>
      </p:sp>
    </p:spTree>
  </p:cSld>
  <p:clrMap bg1="lt1" tx1="dk1" bg2="lt2" tx2="dk2" accent1="accent1" accent2="accent2" accent3="accent3" accent4="accent4" accent5="accent5" accent6="accent6" hlink="hlink" folHlink="folHlink"/>
  <p:sldLayoutIdLst>
    <p:sldLayoutId id="2147483704" r:id="rId1"/>
  </p:sldLayoutIdLst>
  <p:txStyles>
    <p:titleStyle>
      <a:lvl1pPr algn="l" rtl="0" fontAlgn="base">
        <a:spcBef>
          <a:spcPct val="0"/>
        </a:spcBef>
        <a:spcAft>
          <a:spcPct val="0"/>
        </a:spcAft>
        <a:defRPr sz="3200" kern="1200">
          <a:solidFill>
            <a:srgbClr val="2C2C84"/>
          </a:solidFill>
          <a:latin typeface="+mj-lt"/>
          <a:ea typeface="+mj-ea"/>
          <a:cs typeface="+mj-cs"/>
        </a:defRPr>
      </a:lvl1pPr>
      <a:lvl2pPr algn="l" rtl="0" fontAlgn="base">
        <a:spcBef>
          <a:spcPct val="0"/>
        </a:spcBef>
        <a:spcAft>
          <a:spcPct val="0"/>
        </a:spcAft>
        <a:defRPr sz="3200">
          <a:solidFill>
            <a:srgbClr val="2C2C84"/>
          </a:solidFill>
          <a:latin typeface="Arial" panose="020B0604020202020204" pitchFamily="34" charset="0"/>
        </a:defRPr>
      </a:lvl2pPr>
      <a:lvl3pPr algn="l" rtl="0" fontAlgn="base">
        <a:spcBef>
          <a:spcPct val="0"/>
        </a:spcBef>
        <a:spcAft>
          <a:spcPct val="0"/>
        </a:spcAft>
        <a:defRPr sz="3200">
          <a:solidFill>
            <a:srgbClr val="2C2C84"/>
          </a:solidFill>
          <a:latin typeface="Arial" panose="020B0604020202020204" pitchFamily="34" charset="0"/>
        </a:defRPr>
      </a:lvl3pPr>
      <a:lvl4pPr algn="l" rtl="0" fontAlgn="base">
        <a:spcBef>
          <a:spcPct val="0"/>
        </a:spcBef>
        <a:spcAft>
          <a:spcPct val="0"/>
        </a:spcAft>
        <a:defRPr sz="3200">
          <a:solidFill>
            <a:srgbClr val="2C2C84"/>
          </a:solidFill>
          <a:latin typeface="Arial" panose="020B0604020202020204" pitchFamily="34" charset="0"/>
        </a:defRPr>
      </a:lvl4pPr>
      <a:lvl5pPr algn="l" rtl="0" fontAlgn="base">
        <a:spcBef>
          <a:spcPct val="0"/>
        </a:spcBef>
        <a:spcAft>
          <a:spcPct val="0"/>
        </a:spcAft>
        <a:defRPr sz="3200">
          <a:solidFill>
            <a:srgbClr val="2C2C84"/>
          </a:solidFill>
          <a:latin typeface="Arial" panose="020B0604020202020204" pitchFamily="34" charset="0"/>
        </a:defRPr>
      </a:lvl5pPr>
      <a:lvl6pPr marL="457200" algn="l" rtl="0" fontAlgn="base">
        <a:spcBef>
          <a:spcPct val="0"/>
        </a:spcBef>
        <a:spcAft>
          <a:spcPct val="0"/>
        </a:spcAft>
        <a:defRPr sz="3200">
          <a:solidFill>
            <a:srgbClr val="2C2C84"/>
          </a:solidFill>
          <a:latin typeface="Arial" panose="020B0604020202020204" pitchFamily="34" charset="0"/>
        </a:defRPr>
      </a:lvl6pPr>
      <a:lvl7pPr marL="914400" algn="l" rtl="0" fontAlgn="base">
        <a:spcBef>
          <a:spcPct val="0"/>
        </a:spcBef>
        <a:spcAft>
          <a:spcPct val="0"/>
        </a:spcAft>
        <a:defRPr sz="3200">
          <a:solidFill>
            <a:srgbClr val="2C2C84"/>
          </a:solidFill>
          <a:latin typeface="Arial" panose="020B0604020202020204" pitchFamily="34" charset="0"/>
        </a:defRPr>
      </a:lvl7pPr>
      <a:lvl8pPr marL="1371600" algn="l" rtl="0" fontAlgn="base">
        <a:spcBef>
          <a:spcPct val="0"/>
        </a:spcBef>
        <a:spcAft>
          <a:spcPct val="0"/>
        </a:spcAft>
        <a:defRPr sz="3200">
          <a:solidFill>
            <a:srgbClr val="2C2C84"/>
          </a:solidFill>
          <a:latin typeface="Arial" panose="020B0604020202020204" pitchFamily="34" charset="0"/>
        </a:defRPr>
      </a:lvl8pPr>
      <a:lvl9pPr marL="1828800" algn="l" rtl="0" fontAlgn="base">
        <a:spcBef>
          <a:spcPct val="0"/>
        </a:spcBef>
        <a:spcAft>
          <a:spcPct val="0"/>
        </a:spcAft>
        <a:defRPr sz="3200">
          <a:solidFill>
            <a:srgbClr val="2C2C84"/>
          </a:solidFill>
          <a:latin typeface="Arial" panose="020B0604020202020204" pitchFamily="34" charset="0"/>
        </a:defRPr>
      </a:lvl9pPr>
    </p:titleStyle>
    <p:bodyStyle>
      <a:lvl1pPr marL="266700" indent="-266700" algn="l" rtl="0" fontAlgn="base">
        <a:spcBef>
          <a:spcPct val="20000"/>
        </a:spcBef>
        <a:spcAft>
          <a:spcPct val="0"/>
        </a:spcAft>
        <a:buBlip>
          <a:blip r:embed="rId4"/>
        </a:buBlip>
        <a:defRPr sz="2200" kern="1200">
          <a:solidFill>
            <a:srgbClr val="2C2C84"/>
          </a:solidFill>
          <a:latin typeface="+mn-lt"/>
          <a:ea typeface="+mn-ea"/>
          <a:cs typeface="+mn-cs"/>
        </a:defRPr>
      </a:lvl1pPr>
      <a:lvl2pPr marL="712788" indent="-180975" algn="l" rtl="0" fontAlgn="base">
        <a:spcBef>
          <a:spcPct val="20000"/>
        </a:spcBef>
        <a:spcAft>
          <a:spcPct val="0"/>
        </a:spcAft>
        <a:buChar char="–"/>
        <a:defRPr sz="2200" kern="1200">
          <a:solidFill>
            <a:srgbClr val="2C2C84"/>
          </a:solidFill>
          <a:latin typeface="+mn-lt"/>
          <a:ea typeface="+mn-ea"/>
          <a:cs typeface="+mn-cs"/>
        </a:defRPr>
      </a:lvl2pPr>
      <a:lvl3pPr marL="1235075" indent="-228600" algn="l" rtl="0" fontAlgn="base">
        <a:spcBef>
          <a:spcPct val="20000"/>
        </a:spcBef>
        <a:spcAft>
          <a:spcPct val="0"/>
        </a:spcAft>
        <a:buChar char="•"/>
        <a:defRPr sz="2200" kern="1200">
          <a:solidFill>
            <a:srgbClr val="2C2C84"/>
          </a:solidFill>
          <a:latin typeface="+mn-lt"/>
          <a:ea typeface="+mn-ea"/>
          <a:cs typeface="+mn-cs"/>
        </a:defRPr>
      </a:lvl3pPr>
      <a:lvl4pPr marL="1643063" indent="-228600" algn="l" rtl="0" fontAlgn="base">
        <a:spcBef>
          <a:spcPct val="20000"/>
        </a:spcBef>
        <a:spcAft>
          <a:spcPct val="0"/>
        </a:spcAft>
        <a:buChar char="–"/>
        <a:defRPr sz="2200" kern="1200">
          <a:solidFill>
            <a:srgbClr val="2C2C84"/>
          </a:solidFill>
          <a:latin typeface="+mn-lt"/>
          <a:ea typeface="+mn-ea"/>
          <a:cs typeface="+mn-cs"/>
        </a:defRPr>
      </a:lvl4pPr>
      <a:lvl5pPr marL="2057400" indent="-228600" algn="l" rtl="0" fontAlgn="base">
        <a:spcBef>
          <a:spcPct val="20000"/>
        </a:spcBef>
        <a:spcAft>
          <a:spcPct val="0"/>
        </a:spcAft>
        <a:buChar char="»"/>
        <a:defRPr sz="2200" kern="1200">
          <a:solidFill>
            <a:srgbClr val="2C2C8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K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CBF1C274-2AE4-5A0C-5C2C-6DF7C4347672}"/>
              </a:ext>
            </a:extLst>
          </p:cNvPr>
          <p:cNvSpPr>
            <a:spLocks noGrp="1" noChangeArrowheads="1"/>
          </p:cNvSpPr>
          <p:nvPr>
            <p:ph type="title"/>
          </p:nvPr>
        </p:nvSpPr>
        <p:spPr bwMode="auto">
          <a:xfrm>
            <a:off x="1219200" y="11588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KZ"/>
              <a:t>Заголовок</a:t>
            </a:r>
            <a:br>
              <a:rPr lang="ru-RU" altLang="ru-KZ"/>
            </a:br>
            <a:r>
              <a:rPr lang="ru-RU" altLang="ru-KZ"/>
              <a:t>Можно в две строки</a:t>
            </a:r>
          </a:p>
        </p:txBody>
      </p:sp>
      <p:sp>
        <p:nvSpPr>
          <p:cNvPr id="73731" name="Rectangle 3">
            <a:extLst>
              <a:ext uri="{FF2B5EF4-FFF2-40B4-BE49-F238E27FC236}">
                <a16:creationId xmlns:a16="http://schemas.microsoft.com/office/drawing/2014/main" id="{B51D0EA4-4917-2B56-FDFB-873439908C48}"/>
              </a:ext>
            </a:extLst>
          </p:cNvPr>
          <p:cNvSpPr>
            <a:spLocks noGrp="1" noChangeArrowheads="1"/>
          </p:cNvSpPr>
          <p:nvPr>
            <p:ph type="body" idx="1"/>
          </p:nvPr>
        </p:nvSpPr>
        <p:spPr bwMode="auto">
          <a:xfrm>
            <a:off x="1136651" y="1949451"/>
            <a:ext cx="10460567" cy="392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KZ"/>
              <a:t>Образец текста</a:t>
            </a:r>
          </a:p>
          <a:p>
            <a:pPr lvl="1"/>
            <a:r>
              <a:rPr lang="ru-RU" altLang="ru-KZ"/>
              <a:t>Второй уровень</a:t>
            </a:r>
          </a:p>
          <a:p>
            <a:pPr lvl="2"/>
            <a:r>
              <a:rPr lang="ru-RU" altLang="ru-KZ"/>
              <a:t>Третий уровень</a:t>
            </a:r>
          </a:p>
          <a:p>
            <a:pPr lvl="3"/>
            <a:r>
              <a:rPr lang="ru-RU" altLang="ru-KZ"/>
              <a:t>Четвертый уровень</a:t>
            </a:r>
          </a:p>
          <a:p>
            <a:pPr lvl="4"/>
            <a:r>
              <a:rPr lang="ru-RU" altLang="ru-KZ"/>
              <a:t>Пятый уровень</a:t>
            </a:r>
          </a:p>
        </p:txBody>
      </p:sp>
      <p:sp>
        <p:nvSpPr>
          <p:cNvPr id="73732" name="Rectangle 4">
            <a:extLst>
              <a:ext uri="{FF2B5EF4-FFF2-40B4-BE49-F238E27FC236}">
                <a16:creationId xmlns:a16="http://schemas.microsoft.com/office/drawing/2014/main" id="{5DE4A956-5BD3-7A12-E890-80C4C5BC1D87}"/>
              </a:ext>
            </a:extLst>
          </p:cNvPr>
          <p:cNvSpPr>
            <a:spLocks noGrp="1" noChangeArrowheads="1"/>
          </p:cNvSpPr>
          <p:nvPr>
            <p:ph type="sldNum" sz="quarter" idx="4"/>
          </p:nvPr>
        </p:nvSpPr>
        <p:spPr bwMode="auto">
          <a:xfrm>
            <a:off x="1488018" y="6365875"/>
            <a:ext cx="73236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2200">
                <a:solidFill>
                  <a:schemeClr val="bg1"/>
                </a:solidFill>
              </a:defRPr>
            </a:lvl1pPr>
          </a:lstStyle>
          <a:p>
            <a:fld id="{1B09E7AE-8FB6-4C8D-A14C-D092625F4F25}" type="slidenum">
              <a:rPr lang="ru-RU" altLang="ru-KZ"/>
              <a:pPr/>
              <a:t>‹#›</a:t>
            </a:fld>
            <a:endParaRPr lang="ru-RU" altLang="ru-KZ"/>
          </a:p>
        </p:txBody>
      </p:sp>
    </p:spTree>
  </p:cSld>
  <p:clrMap bg1="lt1" tx1="dk1" bg2="lt2" tx2="dk2" accent1="accent1" accent2="accent2" accent3="accent3" accent4="accent4" accent5="accent5" accent6="accent6" hlink="hlink" folHlink="folHlink"/>
  <p:sldLayoutIdLst>
    <p:sldLayoutId id="2147483706" r:id="rId1"/>
  </p:sldLayoutIdLst>
  <p:txStyles>
    <p:titleStyle>
      <a:lvl1pPr algn="l" rtl="0" fontAlgn="base">
        <a:spcBef>
          <a:spcPct val="0"/>
        </a:spcBef>
        <a:spcAft>
          <a:spcPct val="0"/>
        </a:spcAft>
        <a:defRPr sz="3200" kern="1200">
          <a:solidFill>
            <a:srgbClr val="2C2C84"/>
          </a:solidFill>
          <a:latin typeface="+mj-lt"/>
          <a:ea typeface="+mj-ea"/>
          <a:cs typeface="+mj-cs"/>
        </a:defRPr>
      </a:lvl1pPr>
      <a:lvl2pPr algn="l" rtl="0" fontAlgn="base">
        <a:spcBef>
          <a:spcPct val="0"/>
        </a:spcBef>
        <a:spcAft>
          <a:spcPct val="0"/>
        </a:spcAft>
        <a:defRPr sz="3200">
          <a:solidFill>
            <a:srgbClr val="2C2C84"/>
          </a:solidFill>
          <a:latin typeface="Arial" panose="020B0604020202020204" pitchFamily="34" charset="0"/>
        </a:defRPr>
      </a:lvl2pPr>
      <a:lvl3pPr algn="l" rtl="0" fontAlgn="base">
        <a:spcBef>
          <a:spcPct val="0"/>
        </a:spcBef>
        <a:spcAft>
          <a:spcPct val="0"/>
        </a:spcAft>
        <a:defRPr sz="3200">
          <a:solidFill>
            <a:srgbClr val="2C2C84"/>
          </a:solidFill>
          <a:latin typeface="Arial" panose="020B0604020202020204" pitchFamily="34" charset="0"/>
        </a:defRPr>
      </a:lvl3pPr>
      <a:lvl4pPr algn="l" rtl="0" fontAlgn="base">
        <a:spcBef>
          <a:spcPct val="0"/>
        </a:spcBef>
        <a:spcAft>
          <a:spcPct val="0"/>
        </a:spcAft>
        <a:defRPr sz="3200">
          <a:solidFill>
            <a:srgbClr val="2C2C84"/>
          </a:solidFill>
          <a:latin typeface="Arial" panose="020B0604020202020204" pitchFamily="34" charset="0"/>
        </a:defRPr>
      </a:lvl4pPr>
      <a:lvl5pPr algn="l" rtl="0" fontAlgn="base">
        <a:spcBef>
          <a:spcPct val="0"/>
        </a:spcBef>
        <a:spcAft>
          <a:spcPct val="0"/>
        </a:spcAft>
        <a:defRPr sz="3200">
          <a:solidFill>
            <a:srgbClr val="2C2C84"/>
          </a:solidFill>
          <a:latin typeface="Arial" panose="020B0604020202020204" pitchFamily="34" charset="0"/>
        </a:defRPr>
      </a:lvl5pPr>
      <a:lvl6pPr marL="457200" algn="l" rtl="0" fontAlgn="base">
        <a:spcBef>
          <a:spcPct val="0"/>
        </a:spcBef>
        <a:spcAft>
          <a:spcPct val="0"/>
        </a:spcAft>
        <a:defRPr sz="3200">
          <a:solidFill>
            <a:srgbClr val="2C2C84"/>
          </a:solidFill>
          <a:latin typeface="Arial" panose="020B0604020202020204" pitchFamily="34" charset="0"/>
        </a:defRPr>
      </a:lvl6pPr>
      <a:lvl7pPr marL="914400" algn="l" rtl="0" fontAlgn="base">
        <a:spcBef>
          <a:spcPct val="0"/>
        </a:spcBef>
        <a:spcAft>
          <a:spcPct val="0"/>
        </a:spcAft>
        <a:defRPr sz="3200">
          <a:solidFill>
            <a:srgbClr val="2C2C84"/>
          </a:solidFill>
          <a:latin typeface="Arial" panose="020B0604020202020204" pitchFamily="34" charset="0"/>
        </a:defRPr>
      </a:lvl7pPr>
      <a:lvl8pPr marL="1371600" algn="l" rtl="0" fontAlgn="base">
        <a:spcBef>
          <a:spcPct val="0"/>
        </a:spcBef>
        <a:spcAft>
          <a:spcPct val="0"/>
        </a:spcAft>
        <a:defRPr sz="3200">
          <a:solidFill>
            <a:srgbClr val="2C2C84"/>
          </a:solidFill>
          <a:latin typeface="Arial" panose="020B0604020202020204" pitchFamily="34" charset="0"/>
        </a:defRPr>
      </a:lvl8pPr>
      <a:lvl9pPr marL="1828800" algn="l" rtl="0" fontAlgn="base">
        <a:spcBef>
          <a:spcPct val="0"/>
        </a:spcBef>
        <a:spcAft>
          <a:spcPct val="0"/>
        </a:spcAft>
        <a:defRPr sz="3200">
          <a:solidFill>
            <a:srgbClr val="2C2C84"/>
          </a:solidFill>
          <a:latin typeface="Arial" panose="020B0604020202020204" pitchFamily="34" charset="0"/>
        </a:defRPr>
      </a:lvl9pPr>
    </p:titleStyle>
    <p:bodyStyle>
      <a:lvl1pPr marL="266700" indent="-266700" algn="l" rtl="0" fontAlgn="base">
        <a:spcBef>
          <a:spcPct val="20000"/>
        </a:spcBef>
        <a:spcAft>
          <a:spcPct val="0"/>
        </a:spcAft>
        <a:buBlip>
          <a:blip r:embed="rId4"/>
        </a:buBlip>
        <a:defRPr sz="2200" kern="1200">
          <a:solidFill>
            <a:srgbClr val="2C2C84"/>
          </a:solidFill>
          <a:latin typeface="+mn-lt"/>
          <a:ea typeface="+mn-ea"/>
          <a:cs typeface="+mn-cs"/>
        </a:defRPr>
      </a:lvl1pPr>
      <a:lvl2pPr marL="712788" indent="-180975" algn="l" rtl="0" fontAlgn="base">
        <a:spcBef>
          <a:spcPct val="20000"/>
        </a:spcBef>
        <a:spcAft>
          <a:spcPct val="0"/>
        </a:spcAft>
        <a:buChar char="–"/>
        <a:defRPr sz="2200" kern="1200">
          <a:solidFill>
            <a:srgbClr val="2C2C84"/>
          </a:solidFill>
          <a:latin typeface="+mn-lt"/>
          <a:ea typeface="+mn-ea"/>
          <a:cs typeface="+mn-cs"/>
        </a:defRPr>
      </a:lvl2pPr>
      <a:lvl3pPr marL="1235075" indent="-228600" algn="l" rtl="0" fontAlgn="base">
        <a:spcBef>
          <a:spcPct val="20000"/>
        </a:spcBef>
        <a:spcAft>
          <a:spcPct val="0"/>
        </a:spcAft>
        <a:buChar char="•"/>
        <a:defRPr sz="2200" kern="1200">
          <a:solidFill>
            <a:srgbClr val="2C2C84"/>
          </a:solidFill>
          <a:latin typeface="+mn-lt"/>
          <a:ea typeface="+mn-ea"/>
          <a:cs typeface="+mn-cs"/>
        </a:defRPr>
      </a:lvl3pPr>
      <a:lvl4pPr marL="1643063" indent="-228600" algn="l" rtl="0" fontAlgn="base">
        <a:spcBef>
          <a:spcPct val="20000"/>
        </a:spcBef>
        <a:spcAft>
          <a:spcPct val="0"/>
        </a:spcAft>
        <a:buChar char="–"/>
        <a:defRPr sz="2200" kern="1200">
          <a:solidFill>
            <a:srgbClr val="2C2C84"/>
          </a:solidFill>
          <a:latin typeface="+mn-lt"/>
          <a:ea typeface="+mn-ea"/>
          <a:cs typeface="+mn-cs"/>
        </a:defRPr>
      </a:lvl4pPr>
      <a:lvl5pPr marL="2057400" indent="-228600" algn="l" rtl="0" fontAlgn="base">
        <a:spcBef>
          <a:spcPct val="20000"/>
        </a:spcBef>
        <a:spcAft>
          <a:spcPct val="0"/>
        </a:spcAft>
        <a:buChar char="»"/>
        <a:defRPr sz="2200" kern="1200">
          <a:solidFill>
            <a:srgbClr val="2C2C8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K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CBF1C274-2AE4-5A0C-5C2C-6DF7C4347672}"/>
              </a:ext>
            </a:extLst>
          </p:cNvPr>
          <p:cNvSpPr>
            <a:spLocks noGrp="1" noChangeArrowheads="1"/>
          </p:cNvSpPr>
          <p:nvPr>
            <p:ph type="title"/>
          </p:nvPr>
        </p:nvSpPr>
        <p:spPr bwMode="auto">
          <a:xfrm>
            <a:off x="1219200" y="11588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KZ"/>
              <a:t>Заголовок</a:t>
            </a:r>
            <a:br>
              <a:rPr lang="ru-RU" altLang="ru-KZ"/>
            </a:br>
            <a:r>
              <a:rPr lang="ru-RU" altLang="ru-KZ"/>
              <a:t>Можно в две строки</a:t>
            </a:r>
          </a:p>
        </p:txBody>
      </p:sp>
      <p:sp>
        <p:nvSpPr>
          <p:cNvPr id="73731" name="Rectangle 3">
            <a:extLst>
              <a:ext uri="{FF2B5EF4-FFF2-40B4-BE49-F238E27FC236}">
                <a16:creationId xmlns:a16="http://schemas.microsoft.com/office/drawing/2014/main" id="{B51D0EA4-4917-2B56-FDFB-873439908C48}"/>
              </a:ext>
            </a:extLst>
          </p:cNvPr>
          <p:cNvSpPr>
            <a:spLocks noGrp="1" noChangeArrowheads="1"/>
          </p:cNvSpPr>
          <p:nvPr>
            <p:ph type="body" idx="1"/>
          </p:nvPr>
        </p:nvSpPr>
        <p:spPr bwMode="auto">
          <a:xfrm>
            <a:off x="1136651" y="1949451"/>
            <a:ext cx="10460567" cy="392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KZ"/>
              <a:t>Образец текста</a:t>
            </a:r>
          </a:p>
          <a:p>
            <a:pPr lvl="1"/>
            <a:r>
              <a:rPr lang="ru-RU" altLang="ru-KZ"/>
              <a:t>Второй уровень</a:t>
            </a:r>
          </a:p>
          <a:p>
            <a:pPr lvl="2"/>
            <a:r>
              <a:rPr lang="ru-RU" altLang="ru-KZ"/>
              <a:t>Третий уровень</a:t>
            </a:r>
          </a:p>
          <a:p>
            <a:pPr lvl="3"/>
            <a:r>
              <a:rPr lang="ru-RU" altLang="ru-KZ"/>
              <a:t>Четвертый уровень</a:t>
            </a:r>
          </a:p>
          <a:p>
            <a:pPr lvl="4"/>
            <a:r>
              <a:rPr lang="ru-RU" altLang="ru-KZ"/>
              <a:t>Пятый уровень</a:t>
            </a:r>
          </a:p>
        </p:txBody>
      </p:sp>
      <p:sp>
        <p:nvSpPr>
          <p:cNvPr id="73732" name="Rectangle 4">
            <a:extLst>
              <a:ext uri="{FF2B5EF4-FFF2-40B4-BE49-F238E27FC236}">
                <a16:creationId xmlns:a16="http://schemas.microsoft.com/office/drawing/2014/main" id="{5DE4A956-5BD3-7A12-E890-80C4C5BC1D87}"/>
              </a:ext>
            </a:extLst>
          </p:cNvPr>
          <p:cNvSpPr>
            <a:spLocks noGrp="1" noChangeArrowheads="1"/>
          </p:cNvSpPr>
          <p:nvPr>
            <p:ph type="sldNum" sz="quarter" idx="4"/>
          </p:nvPr>
        </p:nvSpPr>
        <p:spPr bwMode="auto">
          <a:xfrm>
            <a:off x="1488018" y="6365875"/>
            <a:ext cx="73236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2200">
                <a:solidFill>
                  <a:schemeClr val="bg1"/>
                </a:solidFill>
              </a:defRPr>
            </a:lvl1pPr>
          </a:lstStyle>
          <a:p>
            <a:fld id="{1B09E7AE-8FB6-4C8D-A14C-D092625F4F25}" type="slidenum">
              <a:rPr lang="ru-RU" altLang="ru-KZ"/>
              <a:pPr/>
              <a:t>‹#›</a:t>
            </a:fld>
            <a:endParaRPr lang="ru-RU" altLang="ru-KZ"/>
          </a:p>
        </p:txBody>
      </p:sp>
    </p:spTree>
  </p:cSld>
  <p:clrMap bg1="lt1" tx1="dk1" bg2="lt2" tx2="dk2" accent1="accent1" accent2="accent2" accent3="accent3" accent4="accent4" accent5="accent5" accent6="accent6" hlink="hlink" folHlink="folHlink"/>
  <p:sldLayoutIdLst>
    <p:sldLayoutId id="2147483708" r:id="rId1"/>
  </p:sldLayoutIdLst>
  <p:txStyles>
    <p:titleStyle>
      <a:lvl1pPr algn="l" rtl="0" fontAlgn="base">
        <a:spcBef>
          <a:spcPct val="0"/>
        </a:spcBef>
        <a:spcAft>
          <a:spcPct val="0"/>
        </a:spcAft>
        <a:defRPr sz="3200" kern="1200">
          <a:solidFill>
            <a:srgbClr val="2C2C84"/>
          </a:solidFill>
          <a:latin typeface="+mj-lt"/>
          <a:ea typeface="+mj-ea"/>
          <a:cs typeface="+mj-cs"/>
        </a:defRPr>
      </a:lvl1pPr>
      <a:lvl2pPr algn="l" rtl="0" fontAlgn="base">
        <a:spcBef>
          <a:spcPct val="0"/>
        </a:spcBef>
        <a:spcAft>
          <a:spcPct val="0"/>
        </a:spcAft>
        <a:defRPr sz="3200">
          <a:solidFill>
            <a:srgbClr val="2C2C84"/>
          </a:solidFill>
          <a:latin typeface="Arial" panose="020B0604020202020204" pitchFamily="34" charset="0"/>
        </a:defRPr>
      </a:lvl2pPr>
      <a:lvl3pPr algn="l" rtl="0" fontAlgn="base">
        <a:spcBef>
          <a:spcPct val="0"/>
        </a:spcBef>
        <a:spcAft>
          <a:spcPct val="0"/>
        </a:spcAft>
        <a:defRPr sz="3200">
          <a:solidFill>
            <a:srgbClr val="2C2C84"/>
          </a:solidFill>
          <a:latin typeface="Arial" panose="020B0604020202020204" pitchFamily="34" charset="0"/>
        </a:defRPr>
      </a:lvl3pPr>
      <a:lvl4pPr algn="l" rtl="0" fontAlgn="base">
        <a:spcBef>
          <a:spcPct val="0"/>
        </a:spcBef>
        <a:spcAft>
          <a:spcPct val="0"/>
        </a:spcAft>
        <a:defRPr sz="3200">
          <a:solidFill>
            <a:srgbClr val="2C2C84"/>
          </a:solidFill>
          <a:latin typeface="Arial" panose="020B0604020202020204" pitchFamily="34" charset="0"/>
        </a:defRPr>
      </a:lvl4pPr>
      <a:lvl5pPr algn="l" rtl="0" fontAlgn="base">
        <a:spcBef>
          <a:spcPct val="0"/>
        </a:spcBef>
        <a:spcAft>
          <a:spcPct val="0"/>
        </a:spcAft>
        <a:defRPr sz="3200">
          <a:solidFill>
            <a:srgbClr val="2C2C84"/>
          </a:solidFill>
          <a:latin typeface="Arial" panose="020B0604020202020204" pitchFamily="34" charset="0"/>
        </a:defRPr>
      </a:lvl5pPr>
      <a:lvl6pPr marL="457200" algn="l" rtl="0" fontAlgn="base">
        <a:spcBef>
          <a:spcPct val="0"/>
        </a:spcBef>
        <a:spcAft>
          <a:spcPct val="0"/>
        </a:spcAft>
        <a:defRPr sz="3200">
          <a:solidFill>
            <a:srgbClr val="2C2C84"/>
          </a:solidFill>
          <a:latin typeface="Arial" panose="020B0604020202020204" pitchFamily="34" charset="0"/>
        </a:defRPr>
      </a:lvl6pPr>
      <a:lvl7pPr marL="914400" algn="l" rtl="0" fontAlgn="base">
        <a:spcBef>
          <a:spcPct val="0"/>
        </a:spcBef>
        <a:spcAft>
          <a:spcPct val="0"/>
        </a:spcAft>
        <a:defRPr sz="3200">
          <a:solidFill>
            <a:srgbClr val="2C2C84"/>
          </a:solidFill>
          <a:latin typeface="Arial" panose="020B0604020202020204" pitchFamily="34" charset="0"/>
        </a:defRPr>
      </a:lvl7pPr>
      <a:lvl8pPr marL="1371600" algn="l" rtl="0" fontAlgn="base">
        <a:spcBef>
          <a:spcPct val="0"/>
        </a:spcBef>
        <a:spcAft>
          <a:spcPct val="0"/>
        </a:spcAft>
        <a:defRPr sz="3200">
          <a:solidFill>
            <a:srgbClr val="2C2C84"/>
          </a:solidFill>
          <a:latin typeface="Arial" panose="020B0604020202020204" pitchFamily="34" charset="0"/>
        </a:defRPr>
      </a:lvl8pPr>
      <a:lvl9pPr marL="1828800" algn="l" rtl="0" fontAlgn="base">
        <a:spcBef>
          <a:spcPct val="0"/>
        </a:spcBef>
        <a:spcAft>
          <a:spcPct val="0"/>
        </a:spcAft>
        <a:defRPr sz="3200">
          <a:solidFill>
            <a:srgbClr val="2C2C84"/>
          </a:solidFill>
          <a:latin typeface="Arial" panose="020B0604020202020204" pitchFamily="34" charset="0"/>
        </a:defRPr>
      </a:lvl9pPr>
    </p:titleStyle>
    <p:bodyStyle>
      <a:lvl1pPr marL="266700" indent="-266700" algn="l" rtl="0" fontAlgn="base">
        <a:spcBef>
          <a:spcPct val="20000"/>
        </a:spcBef>
        <a:spcAft>
          <a:spcPct val="0"/>
        </a:spcAft>
        <a:buBlip>
          <a:blip r:embed="rId4"/>
        </a:buBlip>
        <a:defRPr sz="2200" kern="1200">
          <a:solidFill>
            <a:srgbClr val="2C2C84"/>
          </a:solidFill>
          <a:latin typeface="+mn-lt"/>
          <a:ea typeface="+mn-ea"/>
          <a:cs typeface="+mn-cs"/>
        </a:defRPr>
      </a:lvl1pPr>
      <a:lvl2pPr marL="712788" indent="-180975" algn="l" rtl="0" fontAlgn="base">
        <a:spcBef>
          <a:spcPct val="20000"/>
        </a:spcBef>
        <a:spcAft>
          <a:spcPct val="0"/>
        </a:spcAft>
        <a:buChar char="–"/>
        <a:defRPr sz="2200" kern="1200">
          <a:solidFill>
            <a:srgbClr val="2C2C84"/>
          </a:solidFill>
          <a:latin typeface="+mn-lt"/>
          <a:ea typeface="+mn-ea"/>
          <a:cs typeface="+mn-cs"/>
        </a:defRPr>
      </a:lvl2pPr>
      <a:lvl3pPr marL="1235075" indent="-228600" algn="l" rtl="0" fontAlgn="base">
        <a:spcBef>
          <a:spcPct val="20000"/>
        </a:spcBef>
        <a:spcAft>
          <a:spcPct val="0"/>
        </a:spcAft>
        <a:buChar char="•"/>
        <a:defRPr sz="2200" kern="1200">
          <a:solidFill>
            <a:srgbClr val="2C2C84"/>
          </a:solidFill>
          <a:latin typeface="+mn-lt"/>
          <a:ea typeface="+mn-ea"/>
          <a:cs typeface="+mn-cs"/>
        </a:defRPr>
      </a:lvl3pPr>
      <a:lvl4pPr marL="1643063" indent="-228600" algn="l" rtl="0" fontAlgn="base">
        <a:spcBef>
          <a:spcPct val="20000"/>
        </a:spcBef>
        <a:spcAft>
          <a:spcPct val="0"/>
        </a:spcAft>
        <a:buChar char="–"/>
        <a:defRPr sz="2200" kern="1200">
          <a:solidFill>
            <a:srgbClr val="2C2C84"/>
          </a:solidFill>
          <a:latin typeface="+mn-lt"/>
          <a:ea typeface="+mn-ea"/>
          <a:cs typeface="+mn-cs"/>
        </a:defRPr>
      </a:lvl4pPr>
      <a:lvl5pPr marL="2057400" indent="-228600" algn="l" rtl="0" fontAlgn="base">
        <a:spcBef>
          <a:spcPct val="20000"/>
        </a:spcBef>
        <a:spcAft>
          <a:spcPct val="0"/>
        </a:spcAft>
        <a:buChar char="»"/>
        <a:defRPr sz="2200" kern="1200">
          <a:solidFill>
            <a:srgbClr val="2C2C8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K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CBF1C274-2AE4-5A0C-5C2C-6DF7C4347672}"/>
              </a:ext>
            </a:extLst>
          </p:cNvPr>
          <p:cNvSpPr>
            <a:spLocks noGrp="1" noChangeArrowheads="1"/>
          </p:cNvSpPr>
          <p:nvPr>
            <p:ph type="title"/>
          </p:nvPr>
        </p:nvSpPr>
        <p:spPr bwMode="auto">
          <a:xfrm>
            <a:off x="1219200" y="11588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KZ"/>
              <a:t>Заголовок</a:t>
            </a:r>
            <a:br>
              <a:rPr lang="ru-RU" altLang="ru-KZ"/>
            </a:br>
            <a:r>
              <a:rPr lang="ru-RU" altLang="ru-KZ"/>
              <a:t>Можно в две строки</a:t>
            </a:r>
          </a:p>
        </p:txBody>
      </p:sp>
      <p:sp>
        <p:nvSpPr>
          <p:cNvPr id="73731" name="Rectangle 3">
            <a:extLst>
              <a:ext uri="{FF2B5EF4-FFF2-40B4-BE49-F238E27FC236}">
                <a16:creationId xmlns:a16="http://schemas.microsoft.com/office/drawing/2014/main" id="{B51D0EA4-4917-2B56-FDFB-873439908C48}"/>
              </a:ext>
            </a:extLst>
          </p:cNvPr>
          <p:cNvSpPr>
            <a:spLocks noGrp="1" noChangeArrowheads="1"/>
          </p:cNvSpPr>
          <p:nvPr>
            <p:ph type="body" idx="1"/>
          </p:nvPr>
        </p:nvSpPr>
        <p:spPr bwMode="auto">
          <a:xfrm>
            <a:off x="1136651" y="1949451"/>
            <a:ext cx="10460567" cy="392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KZ"/>
              <a:t>Образец текста</a:t>
            </a:r>
          </a:p>
          <a:p>
            <a:pPr lvl="1"/>
            <a:r>
              <a:rPr lang="ru-RU" altLang="ru-KZ"/>
              <a:t>Второй уровень</a:t>
            </a:r>
          </a:p>
          <a:p>
            <a:pPr lvl="2"/>
            <a:r>
              <a:rPr lang="ru-RU" altLang="ru-KZ"/>
              <a:t>Третий уровень</a:t>
            </a:r>
          </a:p>
          <a:p>
            <a:pPr lvl="3"/>
            <a:r>
              <a:rPr lang="ru-RU" altLang="ru-KZ"/>
              <a:t>Четвертый уровень</a:t>
            </a:r>
          </a:p>
          <a:p>
            <a:pPr lvl="4"/>
            <a:r>
              <a:rPr lang="ru-RU" altLang="ru-KZ"/>
              <a:t>Пятый уровень</a:t>
            </a:r>
          </a:p>
        </p:txBody>
      </p:sp>
      <p:sp>
        <p:nvSpPr>
          <p:cNvPr id="73732" name="Rectangle 4">
            <a:extLst>
              <a:ext uri="{FF2B5EF4-FFF2-40B4-BE49-F238E27FC236}">
                <a16:creationId xmlns:a16="http://schemas.microsoft.com/office/drawing/2014/main" id="{5DE4A956-5BD3-7A12-E890-80C4C5BC1D87}"/>
              </a:ext>
            </a:extLst>
          </p:cNvPr>
          <p:cNvSpPr>
            <a:spLocks noGrp="1" noChangeArrowheads="1"/>
          </p:cNvSpPr>
          <p:nvPr>
            <p:ph type="sldNum" sz="quarter" idx="4"/>
          </p:nvPr>
        </p:nvSpPr>
        <p:spPr bwMode="auto">
          <a:xfrm>
            <a:off x="1488018" y="6365875"/>
            <a:ext cx="73236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2200">
                <a:solidFill>
                  <a:schemeClr val="bg1"/>
                </a:solidFill>
              </a:defRPr>
            </a:lvl1pPr>
          </a:lstStyle>
          <a:p>
            <a:fld id="{1B09E7AE-8FB6-4C8D-A14C-D092625F4F25}" type="slidenum">
              <a:rPr lang="ru-RU" altLang="ru-KZ"/>
              <a:pPr/>
              <a:t>‹#›</a:t>
            </a:fld>
            <a:endParaRPr lang="ru-RU" altLang="ru-KZ"/>
          </a:p>
        </p:txBody>
      </p:sp>
    </p:spTree>
  </p:cSld>
  <p:clrMap bg1="lt1" tx1="dk1" bg2="lt2" tx2="dk2" accent1="accent1" accent2="accent2" accent3="accent3" accent4="accent4" accent5="accent5" accent6="accent6" hlink="hlink" folHlink="folHlink"/>
  <p:sldLayoutIdLst>
    <p:sldLayoutId id="2147483710" r:id="rId1"/>
  </p:sldLayoutIdLst>
  <p:txStyles>
    <p:titleStyle>
      <a:lvl1pPr algn="l" rtl="0" fontAlgn="base">
        <a:spcBef>
          <a:spcPct val="0"/>
        </a:spcBef>
        <a:spcAft>
          <a:spcPct val="0"/>
        </a:spcAft>
        <a:defRPr sz="3200" kern="1200">
          <a:solidFill>
            <a:srgbClr val="2C2C84"/>
          </a:solidFill>
          <a:latin typeface="+mj-lt"/>
          <a:ea typeface="+mj-ea"/>
          <a:cs typeface="+mj-cs"/>
        </a:defRPr>
      </a:lvl1pPr>
      <a:lvl2pPr algn="l" rtl="0" fontAlgn="base">
        <a:spcBef>
          <a:spcPct val="0"/>
        </a:spcBef>
        <a:spcAft>
          <a:spcPct val="0"/>
        </a:spcAft>
        <a:defRPr sz="3200">
          <a:solidFill>
            <a:srgbClr val="2C2C84"/>
          </a:solidFill>
          <a:latin typeface="Arial" panose="020B0604020202020204" pitchFamily="34" charset="0"/>
        </a:defRPr>
      </a:lvl2pPr>
      <a:lvl3pPr algn="l" rtl="0" fontAlgn="base">
        <a:spcBef>
          <a:spcPct val="0"/>
        </a:spcBef>
        <a:spcAft>
          <a:spcPct val="0"/>
        </a:spcAft>
        <a:defRPr sz="3200">
          <a:solidFill>
            <a:srgbClr val="2C2C84"/>
          </a:solidFill>
          <a:latin typeface="Arial" panose="020B0604020202020204" pitchFamily="34" charset="0"/>
        </a:defRPr>
      </a:lvl3pPr>
      <a:lvl4pPr algn="l" rtl="0" fontAlgn="base">
        <a:spcBef>
          <a:spcPct val="0"/>
        </a:spcBef>
        <a:spcAft>
          <a:spcPct val="0"/>
        </a:spcAft>
        <a:defRPr sz="3200">
          <a:solidFill>
            <a:srgbClr val="2C2C84"/>
          </a:solidFill>
          <a:latin typeface="Arial" panose="020B0604020202020204" pitchFamily="34" charset="0"/>
        </a:defRPr>
      </a:lvl4pPr>
      <a:lvl5pPr algn="l" rtl="0" fontAlgn="base">
        <a:spcBef>
          <a:spcPct val="0"/>
        </a:spcBef>
        <a:spcAft>
          <a:spcPct val="0"/>
        </a:spcAft>
        <a:defRPr sz="3200">
          <a:solidFill>
            <a:srgbClr val="2C2C84"/>
          </a:solidFill>
          <a:latin typeface="Arial" panose="020B0604020202020204" pitchFamily="34" charset="0"/>
        </a:defRPr>
      </a:lvl5pPr>
      <a:lvl6pPr marL="457200" algn="l" rtl="0" fontAlgn="base">
        <a:spcBef>
          <a:spcPct val="0"/>
        </a:spcBef>
        <a:spcAft>
          <a:spcPct val="0"/>
        </a:spcAft>
        <a:defRPr sz="3200">
          <a:solidFill>
            <a:srgbClr val="2C2C84"/>
          </a:solidFill>
          <a:latin typeface="Arial" panose="020B0604020202020204" pitchFamily="34" charset="0"/>
        </a:defRPr>
      </a:lvl6pPr>
      <a:lvl7pPr marL="914400" algn="l" rtl="0" fontAlgn="base">
        <a:spcBef>
          <a:spcPct val="0"/>
        </a:spcBef>
        <a:spcAft>
          <a:spcPct val="0"/>
        </a:spcAft>
        <a:defRPr sz="3200">
          <a:solidFill>
            <a:srgbClr val="2C2C84"/>
          </a:solidFill>
          <a:latin typeface="Arial" panose="020B0604020202020204" pitchFamily="34" charset="0"/>
        </a:defRPr>
      </a:lvl7pPr>
      <a:lvl8pPr marL="1371600" algn="l" rtl="0" fontAlgn="base">
        <a:spcBef>
          <a:spcPct val="0"/>
        </a:spcBef>
        <a:spcAft>
          <a:spcPct val="0"/>
        </a:spcAft>
        <a:defRPr sz="3200">
          <a:solidFill>
            <a:srgbClr val="2C2C84"/>
          </a:solidFill>
          <a:latin typeface="Arial" panose="020B0604020202020204" pitchFamily="34" charset="0"/>
        </a:defRPr>
      </a:lvl8pPr>
      <a:lvl9pPr marL="1828800" algn="l" rtl="0" fontAlgn="base">
        <a:spcBef>
          <a:spcPct val="0"/>
        </a:spcBef>
        <a:spcAft>
          <a:spcPct val="0"/>
        </a:spcAft>
        <a:defRPr sz="3200">
          <a:solidFill>
            <a:srgbClr val="2C2C84"/>
          </a:solidFill>
          <a:latin typeface="Arial" panose="020B0604020202020204" pitchFamily="34" charset="0"/>
        </a:defRPr>
      </a:lvl9pPr>
    </p:titleStyle>
    <p:bodyStyle>
      <a:lvl1pPr marL="266700" indent="-266700" algn="l" rtl="0" fontAlgn="base">
        <a:spcBef>
          <a:spcPct val="20000"/>
        </a:spcBef>
        <a:spcAft>
          <a:spcPct val="0"/>
        </a:spcAft>
        <a:buBlip>
          <a:blip r:embed="rId4"/>
        </a:buBlip>
        <a:defRPr sz="2200" kern="1200">
          <a:solidFill>
            <a:srgbClr val="2C2C84"/>
          </a:solidFill>
          <a:latin typeface="+mn-lt"/>
          <a:ea typeface="+mn-ea"/>
          <a:cs typeface="+mn-cs"/>
        </a:defRPr>
      </a:lvl1pPr>
      <a:lvl2pPr marL="712788" indent="-180975" algn="l" rtl="0" fontAlgn="base">
        <a:spcBef>
          <a:spcPct val="20000"/>
        </a:spcBef>
        <a:spcAft>
          <a:spcPct val="0"/>
        </a:spcAft>
        <a:buChar char="–"/>
        <a:defRPr sz="2200" kern="1200">
          <a:solidFill>
            <a:srgbClr val="2C2C84"/>
          </a:solidFill>
          <a:latin typeface="+mn-lt"/>
          <a:ea typeface="+mn-ea"/>
          <a:cs typeface="+mn-cs"/>
        </a:defRPr>
      </a:lvl2pPr>
      <a:lvl3pPr marL="1235075" indent="-228600" algn="l" rtl="0" fontAlgn="base">
        <a:spcBef>
          <a:spcPct val="20000"/>
        </a:spcBef>
        <a:spcAft>
          <a:spcPct val="0"/>
        </a:spcAft>
        <a:buChar char="•"/>
        <a:defRPr sz="2200" kern="1200">
          <a:solidFill>
            <a:srgbClr val="2C2C84"/>
          </a:solidFill>
          <a:latin typeface="+mn-lt"/>
          <a:ea typeface="+mn-ea"/>
          <a:cs typeface="+mn-cs"/>
        </a:defRPr>
      </a:lvl3pPr>
      <a:lvl4pPr marL="1643063" indent="-228600" algn="l" rtl="0" fontAlgn="base">
        <a:spcBef>
          <a:spcPct val="20000"/>
        </a:spcBef>
        <a:spcAft>
          <a:spcPct val="0"/>
        </a:spcAft>
        <a:buChar char="–"/>
        <a:defRPr sz="2200" kern="1200">
          <a:solidFill>
            <a:srgbClr val="2C2C84"/>
          </a:solidFill>
          <a:latin typeface="+mn-lt"/>
          <a:ea typeface="+mn-ea"/>
          <a:cs typeface="+mn-cs"/>
        </a:defRPr>
      </a:lvl4pPr>
      <a:lvl5pPr marL="2057400" indent="-228600" algn="l" rtl="0" fontAlgn="base">
        <a:spcBef>
          <a:spcPct val="20000"/>
        </a:spcBef>
        <a:spcAft>
          <a:spcPct val="0"/>
        </a:spcAft>
        <a:buChar char="»"/>
        <a:defRPr sz="2200" kern="1200">
          <a:solidFill>
            <a:srgbClr val="2C2C8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K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CBF1C274-2AE4-5A0C-5C2C-6DF7C4347672}"/>
              </a:ext>
            </a:extLst>
          </p:cNvPr>
          <p:cNvSpPr>
            <a:spLocks noGrp="1" noChangeArrowheads="1"/>
          </p:cNvSpPr>
          <p:nvPr>
            <p:ph type="title"/>
          </p:nvPr>
        </p:nvSpPr>
        <p:spPr bwMode="auto">
          <a:xfrm>
            <a:off x="1219200" y="11588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KZ"/>
              <a:t>Заголовок</a:t>
            </a:r>
            <a:br>
              <a:rPr lang="ru-RU" altLang="ru-KZ"/>
            </a:br>
            <a:r>
              <a:rPr lang="ru-RU" altLang="ru-KZ"/>
              <a:t>Можно в две строки</a:t>
            </a:r>
          </a:p>
        </p:txBody>
      </p:sp>
      <p:sp>
        <p:nvSpPr>
          <p:cNvPr id="73731" name="Rectangle 3">
            <a:extLst>
              <a:ext uri="{FF2B5EF4-FFF2-40B4-BE49-F238E27FC236}">
                <a16:creationId xmlns:a16="http://schemas.microsoft.com/office/drawing/2014/main" id="{B51D0EA4-4917-2B56-FDFB-873439908C48}"/>
              </a:ext>
            </a:extLst>
          </p:cNvPr>
          <p:cNvSpPr>
            <a:spLocks noGrp="1" noChangeArrowheads="1"/>
          </p:cNvSpPr>
          <p:nvPr>
            <p:ph type="body" idx="1"/>
          </p:nvPr>
        </p:nvSpPr>
        <p:spPr bwMode="auto">
          <a:xfrm>
            <a:off x="1136651" y="1949451"/>
            <a:ext cx="10460567" cy="392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KZ"/>
              <a:t>Образец текста</a:t>
            </a:r>
          </a:p>
          <a:p>
            <a:pPr lvl="1"/>
            <a:r>
              <a:rPr lang="ru-RU" altLang="ru-KZ"/>
              <a:t>Второй уровень</a:t>
            </a:r>
          </a:p>
          <a:p>
            <a:pPr lvl="2"/>
            <a:r>
              <a:rPr lang="ru-RU" altLang="ru-KZ"/>
              <a:t>Третий уровень</a:t>
            </a:r>
          </a:p>
          <a:p>
            <a:pPr lvl="3"/>
            <a:r>
              <a:rPr lang="ru-RU" altLang="ru-KZ"/>
              <a:t>Четвертый уровень</a:t>
            </a:r>
          </a:p>
          <a:p>
            <a:pPr lvl="4"/>
            <a:r>
              <a:rPr lang="ru-RU" altLang="ru-KZ"/>
              <a:t>Пятый уровень</a:t>
            </a:r>
          </a:p>
        </p:txBody>
      </p:sp>
      <p:sp>
        <p:nvSpPr>
          <p:cNvPr id="73732" name="Rectangle 4">
            <a:extLst>
              <a:ext uri="{FF2B5EF4-FFF2-40B4-BE49-F238E27FC236}">
                <a16:creationId xmlns:a16="http://schemas.microsoft.com/office/drawing/2014/main" id="{5DE4A956-5BD3-7A12-E890-80C4C5BC1D87}"/>
              </a:ext>
            </a:extLst>
          </p:cNvPr>
          <p:cNvSpPr>
            <a:spLocks noGrp="1" noChangeArrowheads="1"/>
          </p:cNvSpPr>
          <p:nvPr>
            <p:ph type="sldNum" sz="quarter" idx="4"/>
          </p:nvPr>
        </p:nvSpPr>
        <p:spPr bwMode="auto">
          <a:xfrm>
            <a:off x="1488018" y="6365875"/>
            <a:ext cx="73236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2200">
                <a:solidFill>
                  <a:schemeClr val="bg1"/>
                </a:solidFill>
              </a:defRPr>
            </a:lvl1pPr>
          </a:lstStyle>
          <a:p>
            <a:fld id="{1B09E7AE-8FB6-4C8D-A14C-D092625F4F25}" type="slidenum">
              <a:rPr lang="ru-RU" altLang="ru-KZ"/>
              <a:pPr/>
              <a:t>‹#›</a:t>
            </a:fld>
            <a:endParaRPr lang="ru-RU" altLang="ru-KZ"/>
          </a:p>
        </p:txBody>
      </p:sp>
    </p:spTree>
  </p:cSld>
  <p:clrMap bg1="lt1" tx1="dk1" bg2="lt2" tx2="dk2" accent1="accent1" accent2="accent2" accent3="accent3" accent4="accent4" accent5="accent5" accent6="accent6" hlink="hlink" folHlink="folHlink"/>
  <p:sldLayoutIdLst>
    <p:sldLayoutId id="2147483712" r:id="rId1"/>
  </p:sldLayoutIdLst>
  <p:txStyles>
    <p:titleStyle>
      <a:lvl1pPr algn="l" rtl="0" fontAlgn="base">
        <a:spcBef>
          <a:spcPct val="0"/>
        </a:spcBef>
        <a:spcAft>
          <a:spcPct val="0"/>
        </a:spcAft>
        <a:defRPr sz="3200" kern="1200">
          <a:solidFill>
            <a:srgbClr val="2C2C84"/>
          </a:solidFill>
          <a:latin typeface="+mj-lt"/>
          <a:ea typeface="+mj-ea"/>
          <a:cs typeface="+mj-cs"/>
        </a:defRPr>
      </a:lvl1pPr>
      <a:lvl2pPr algn="l" rtl="0" fontAlgn="base">
        <a:spcBef>
          <a:spcPct val="0"/>
        </a:spcBef>
        <a:spcAft>
          <a:spcPct val="0"/>
        </a:spcAft>
        <a:defRPr sz="3200">
          <a:solidFill>
            <a:srgbClr val="2C2C84"/>
          </a:solidFill>
          <a:latin typeface="Arial" panose="020B0604020202020204" pitchFamily="34" charset="0"/>
        </a:defRPr>
      </a:lvl2pPr>
      <a:lvl3pPr algn="l" rtl="0" fontAlgn="base">
        <a:spcBef>
          <a:spcPct val="0"/>
        </a:spcBef>
        <a:spcAft>
          <a:spcPct val="0"/>
        </a:spcAft>
        <a:defRPr sz="3200">
          <a:solidFill>
            <a:srgbClr val="2C2C84"/>
          </a:solidFill>
          <a:latin typeface="Arial" panose="020B0604020202020204" pitchFamily="34" charset="0"/>
        </a:defRPr>
      </a:lvl3pPr>
      <a:lvl4pPr algn="l" rtl="0" fontAlgn="base">
        <a:spcBef>
          <a:spcPct val="0"/>
        </a:spcBef>
        <a:spcAft>
          <a:spcPct val="0"/>
        </a:spcAft>
        <a:defRPr sz="3200">
          <a:solidFill>
            <a:srgbClr val="2C2C84"/>
          </a:solidFill>
          <a:latin typeface="Arial" panose="020B0604020202020204" pitchFamily="34" charset="0"/>
        </a:defRPr>
      </a:lvl4pPr>
      <a:lvl5pPr algn="l" rtl="0" fontAlgn="base">
        <a:spcBef>
          <a:spcPct val="0"/>
        </a:spcBef>
        <a:spcAft>
          <a:spcPct val="0"/>
        </a:spcAft>
        <a:defRPr sz="3200">
          <a:solidFill>
            <a:srgbClr val="2C2C84"/>
          </a:solidFill>
          <a:latin typeface="Arial" panose="020B0604020202020204" pitchFamily="34" charset="0"/>
        </a:defRPr>
      </a:lvl5pPr>
      <a:lvl6pPr marL="457200" algn="l" rtl="0" fontAlgn="base">
        <a:spcBef>
          <a:spcPct val="0"/>
        </a:spcBef>
        <a:spcAft>
          <a:spcPct val="0"/>
        </a:spcAft>
        <a:defRPr sz="3200">
          <a:solidFill>
            <a:srgbClr val="2C2C84"/>
          </a:solidFill>
          <a:latin typeface="Arial" panose="020B0604020202020204" pitchFamily="34" charset="0"/>
        </a:defRPr>
      </a:lvl6pPr>
      <a:lvl7pPr marL="914400" algn="l" rtl="0" fontAlgn="base">
        <a:spcBef>
          <a:spcPct val="0"/>
        </a:spcBef>
        <a:spcAft>
          <a:spcPct val="0"/>
        </a:spcAft>
        <a:defRPr sz="3200">
          <a:solidFill>
            <a:srgbClr val="2C2C84"/>
          </a:solidFill>
          <a:latin typeface="Arial" panose="020B0604020202020204" pitchFamily="34" charset="0"/>
        </a:defRPr>
      </a:lvl7pPr>
      <a:lvl8pPr marL="1371600" algn="l" rtl="0" fontAlgn="base">
        <a:spcBef>
          <a:spcPct val="0"/>
        </a:spcBef>
        <a:spcAft>
          <a:spcPct val="0"/>
        </a:spcAft>
        <a:defRPr sz="3200">
          <a:solidFill>
            <a:srgbClr val="2C2C84"/>
          </a:solidFill>
          <a:latin typeface="Arial" panose="020B0604020202020204" pitchFamily="34" charset="0"/>
        </a:defRPr>
      </a:lvl8pPr>
      <a:lvl9pPr marL="1828800" algn="l" rtl="0" fontAlgn="base">
        <a:spcBef>
          <a:spcPct val="0"/>
        </a:spcBef>
        <a:spcAft>
          <a:spcPct val="0"/>
        </a:spcAft>
        <a:defRPr sz="3200">
          <a:solidFill>
            <a:srgbClr val="2C2C84"/>
          </a:solidFill>
          <a:latin typeface="Arial" panose="020B0604020202020204" pitchFamily="34" charset="0"/>
        </a:defRPr>
      </a:lvl9pPr>
    </p:titleStyle>
    <p:bodyStyle>
      <a:lvl1pPr marL="266700" indent="-266700" algn="l" rtl="0" fontAlgn="base">
        <a:spcBef>
          <a:spcPct val="20000"/>
        </a:spcBef>
        <a:spcAft>
          <a:spcPct val="0"/>
        </a:spcAft>
        <a:buBlip>
          <a:blip r:embed="rId4"/>
        </a:buBlip>
        <a:defRPr sz="2200" kern="1200">
          <a:solidFill>
            <a:srgbClr val="2C2C84"/>
          </a:solidFill>
          <a:latin typeface="+mn-lt"/>
          <a:ea typeface="+mn-ea"/>
          <a:cs typeface="+mn-cs"/>
        </a:defRPr>
      </a:lvl1pPr>
      <a:lvl2pPr marL="712788" indent="-180975" algn="l" rtl="0" fontAlgn="base">
        <a:spcBef>
          <a:spcPct val="20000"/>
        </a:spcBef>
        <a:spcAft>
          <a:spcPct val="0"/>
        </a:spcAft>
        <a:buChar char="–"/>
        <a:defRPr sz="2200" kern="1200">
          <a:solidFill>
            <a:srgbClr val="2C2C84"/>
          </a:solidFill>
          <a:latin typeface="+mn-lt"/>
          <a:ea typeface="+mn-ea"/>
          <a:cs typeface="+mn-cs"/>
        </a:defRPr>
      </a:lvl2pPr>
      <a:lvl3pPr marL="1235075" indent="-228600" algn="l" rtl="0" fontAlgn="base">
        <a:spcBef>
          <a:spcPct val="20000"/>
        </a:spcBef>
        <a:spcAft>
          <a:spcPct val="0"/>
        </a:spcAft>
        <a:buChar char="•"/>
        <a:defRPr sz="2200" kern="1200">
          <a:solidFill>
            <a:srgbClr val="2C2C84"/>
          </a:solidFill>
          <a:latin typeface="+mn-lt"/>
          <a:ea typeface="+mn-ea"/>
          <a:cs typeface="+mn-cs"/>
        </a:defRPr>
      </a:lvl3pPr>
      <a:lvl4pPr marL="1643063" indent="-228600" algn="l" rtl="0" fontAlgn="base">
        <a:spcBef>
          <a:spcPct val="20000"/>
        </a:spcBef>
        <a:spcAft>
          <a:spcPct val="0"/>
        </a:spcAft>
        <a:buChar char="–"/>
        <a:defRPr sz="2200" kern="1200">
          <a:solidFill>
            <a:srgbClr val="2C2C84"/>
          </a:solidFill>
          <a:latin typeface="+mn-lt"/>
          <a:ea typeface="+mn-ea"/>
          <a:cs typeface="+mn-cs"/>
        </a:defRPr>
      </a:lvl4pPr>
      <a:lvl5pPr marL="2057400" indent="-228600" algn="l" rtl="0" fontAlgn="base">
        <a:spcBef>
          <a:spcPct val="20000"/>
        </a:spcBef>
        <a:spcAft>
          <a:spcPct val="0"/>
        </a:spcAft>
        <a:buChar char="»"/>
        <a:defRPr sz="2200" kern="1200">
          <a:solidFill>
            <a:srgbClr val="2C2C8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K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CBF1C274-2AE4-5A0C-5C2C-6DF7C4347672}"/>
              </a:ext>
            </a:extLst>
          </p:cNvPr>
          <p:cNvSpPr>
            <a:spLocks noGrp="1" noChangeArrowheads="1"/>
          </p:cNvSpPr>
          <p:nvPr>
            <p:ph type="title"/>
          </p:nvPr>
        </p:nvSpPr>
        <p:spPr bwMode="auto">
          <a:xfrm>
            <a:off x="1219200" y="11588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KZ"/>
              <a:t>Заголовок</a:t>
            </a:r>
            <a:br>
              <a:rPr lang="ru-RU" altLang="ru-KZ"/>
            </a:br>
            <a:r>
              <a:rPr lang="ru-RU" altLang="ru-KZ"/>
              <a:t>Можно в две строки</a:t>
            </a:r>
          </a:p>
        </p:txBody>
      </p:sp>
      <p:sp>
        <p:nvSpPr>
          <p:cNvPr id="73731" name="Rectangle 3">
            <a:extLst>
              <a:ext uri="{FF2B5EF4-FFF2-40B4-BE49-F238E27FC236}">
                <a16:creationId xmlns:a16="http://schemas.microsoft.com/office/drawing/2014/main" id="{B51D0EA4-4917-2B56-FDFB-873439908C48}"/>
              </a:ext>
            </a:extLst>
          </p:cNvPr>
          <p:cNvSpPr>
            <a:spLocks noGrp="1" noChangeArrowheads="1"/>
          </p:cNvSpPr>
          <p:nvPr>
            <p:ph type="body" idx="1"/>
          </p:nvPr>
        </p:nvSpPr>
        <p:spPr bwMode="auto">
          <a:xfrm>
            <a:off x="1136651" y="1949451"/>
            <a:ext cx="10460567" cy="392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KZ"/>
              <a:t>Образец текста</a:t>
            </a:r>
          </a:p>
          <a:p>
            <a:pPr lvl="1"/>
            <a:r>
              <a:rPr lang="ru-RU" altLang="ru-KZ"/>
              <a:t>Второй уровень</a:t>
            </a:r>
          </a:p>
          <a:p>
            <a:pPr lvl="2"/>
            <a:r>
              <a:rPr lang="ru-RU" altLang="ru-KZ"/>
              <a:t>Третий уровень</a:t>
            </a:r>
          </a:p>
          <a:p>
            <a:pPr lvl="3"/>
            <a:r>
              <a:rPr lang="ru-RU" altLang="ru-KZ"/>
              <a:t>Четвертый уровень</a:t>
            </a:r>
          </a:p>
          <a:p>
            <a:pPr lvl="4"/>
            <a:r>
              <a:rPr lang="ru-RU" altLang="ru-KZ"/>
              <a:t>Пятый уровень</a:t>
            </a:r>
          </a:p>
        </p:txBody>
      </p:sp>
      <p:sp>
        <p:nvSpPr>
          <p:cNvPr id="73732" name="Rectangle 4">
            <a:extLst>
              <a:ext uri="{FF2B5EF4-FFF2-40B4-BE49-F238E27FC236}">
                <a16:creationId xmlns:a16="http://schemas.microsoft.com/office/drawing/2014/main" id="{5DE4A956-5BD3-7A12-E890-80C4C5BC1D87}"/>
              </a:ext>
            </a:extLst>
          </p:cNvPr>
          <p:cNvSpPr>
            <a:spLocks noGrp="1" noChangeArrowheads="1"/>
          </p:cNvSpPr>
          <p:nvPr>
            <p:ph type="sldNum" sz="quarter" idx="4"/>
          </p:nvPr>
        </p:nvSpPr>
        <p:spPr bwMode="auto">
          <a:xfrm>
            <a:off x="1488018" y="6365875"/>
            <a:ext cx="73236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2200">
                <a:solidFill>
                  <a:schemeClr val="bg1"/>
                </a:solidFill>
              </a:defRPr>
            </a:lvl1pPr>
          </a:lstStyle>
          <a:p>
            <a:fld id="{1B09E7AE-8FB6-4C8D-A14C-D092625F4F25}" type="slidenum">
              <a:rPr lang="ru-RU" altLang="ru-KZ"/>
              <a:pPr/>
              <a:t>‹#›</a:t>
            </a:fld>
            <a:endParaRPr lang="ru-RU" altLang="ru-KZ"/>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Lst>
  <p:txStyles>
    <p:titleStyle>
      <a:lvl1pPr algn="l" rtl="0" fontAlgn="base">
        <a:spcBef>
          <a:spcPct val="0"/>
        </a:spcBef>
        <a:spcAft>
          <a:spcPct val="0"/>
        </a:spcAft>
        <a:defRPr sz="3200" kern="1200">
          <a:solidFill>
            <a:srgbClr val="2C2C84"/>
          </a:solidFill>
          <a:latin typeface="+mj-lt"/>
          <a:ea typeface="+mj-ea"/>
          <a:cs typeface="+mj-cs"/>
        </a:defRPr>
      </a:lvl1pPr>
      <a:lvl2pPr algn="l" rtl="0" fontAlgn="base">
        <a:spcBef>
          <a:spcPct val="0"/>
        </a:spcBef>
        <a:spcAft>
          <a:spcPct val="0"/>
        </a:spcAft>
        <a:defRPr sz="3200">
          <a:solidFill>
            <a:srgbClr val="2C2C84"/>
          </a:solidFill>
          <a:latin typeface="Arial" panose="020B0604020202020204" pitchFamily="34" charset="0"/>
        </a:defRPr>
      </a:lvl2pPr>
      <a:lvl3pPr algn="l" rtl="0" fontAlgn="base">
        <a:spcBef>
          <a:spcPct val="0"/>
        </a:spcBef>
        <a:spcAft>
          <a:spcPct val="0"/>
        </a:spcAft>
        <a:defRPr sz="3200">
          <a:solidFill>
            <a:srgbClr val="2C2C84"/>
          </a:solidFill>
          <a:latin typeface="Arial" panose="020B0604020202020204" pitchFamily="34" charset="0"/>
        </a:defRPr>
      </a:lvl3pPr>
      <a:lvl4pPr algn="l" rtl="0" fontAlgn="base">
        <a:spcBef>
          <a:spcPct val="0"/>
        </a:spcBef>
        <a:spcAft>
          <a:spcPct val="0"/>
        </a:spcAft>
        <a:defRPr sz="3200">
          <a:solidFill>
            <a:srgbClr val="2C2C84"/>
          </a:solidFill>
          <a:latin typeface="Arial" panose="020B0604020202020204" pitchFamily="34" charset="0"/>
        </a:defRPr>
      </a:lvl4pPr>
      <a:lvl5pPr algn="l" rtl="0" fontAlgn="base">
        <a:spcBef>
          <a:spcPct val="0"/>
        </a:spcBef>
        <a:spcAft>
          <a:spcPct val="0"/>
        </a:spcAft>
        <a:defRPr sz="3200">
          <a:solidFill>
            <a:srgbClr val="2C2C84"/>
          </a:solidFill>
          <a:latin typeface="Arial" panose="020B0604020202020204" pitchFamily="34" charset="0"/>
        </a:defRPr>
      </a:lvl5pPr>
      <a:lvl6pPr marL="457200" algn="l" rtl="0" fontAlgn="base">
        <a:spcBef>
          <a:spcPct val="0"/>
        </a:spcBef>
        <a:spcAft>
          <a:spcPct val="0"/>
        </a:spcAft>
        <a:defRPr sz="3200">
          <a:solidFill>
            <a:srgbClr val="2C2C84"/>
          </a:solidFill>
          <a:latin typeface="Arial" panose="020B0604020202020204" pitchFamily="34" charset="0"/>
        </a:defRPr>
      </a:lvl6pPr>
      <a:lvl7pPr marL="914400" algn="l" rtl="0" fontAlgn="base">
        <a:spcBef>
          <a:spcPct val="0"/>
        </a:spcBef>
        <a:spcAft>
          <a:spcPct val="0"/>
        </a:spcAft>
        <a:defRPr sz="3200">
          <a:solidFill>
            <a:srgbClr val="2C2C84"/>
          </a:solidFill>
          <a:latin typeface="Arial" panose="020B0604020202020204" pitchFamily="34" charset="0"/>
        </a:defRPr>
      </a:lvl7pPr>
      <a:lvl8pPr marL="1371600" algn="l" rtl="0" fontAlgn="base">
        <a:spcBef>
          <a:spcPct val="0"/>
        </a:spcBef>
        <a:spcAft>
          <a:spcPct val="0"/>
        </a:spcAft>
        <a:defRPr sz="3200">
          <a:solidFill>
            <a:srgbClr val="2C2C84"/>
          </a:solidFill>
          <a:latin typeface="Arial" panose="020B0604020202020204" pitchFamily="34" charset="0"/>
        </a:defRPr>
      </a:lvl8pPr>
      <a:lvl9pPr marL="1828800" algn="l" rtl="0" fontAlgn="base">
        <a:spcBef>
          <a:spcPct val="0"/>
        </a:spcBef>
        <a:spcAft>
          <a:spcPct val="0"/>
        </a:spcAft>
        <a:defRPr sz="3200">
          <a:solidFill>
            <a:srgbClr val="2C2C84"/>
          </a:solidFill>
          <a:latin typeface="Arial" panose="020B0604020202020204" pitchFamily="34" charset="0"/>
        </a:defRPr>
      </a:lvl9pPr>
    </p:titleStyle>
    <p:bodyStyle>
      <a:lvl1pPr marL="266700" indent="-266700" algn="l" rtl="0" fontAlgn="base">
        <a:spcBef>
          <a:spcPct val="20000"/>
        </a:spcBef>
        <a:spcAft>
          <a:spcPct val="0"/>
        </a:spcAft>
        <a:buBlip>
          <a:blip r:embed="rId6"/>
        </a:buBlip>
        <a:defRPr sz="2200" kern="1200">
          <a:solidFill>
            <a:srgbClr val="2C2C84"/>
          </a:solidFill>
          <a:latin typeface="+mn-lt"/>
          <a:ea typeface="+mn-ea"/>
          <a:cs typeface="+mn-cs"/>
        </a:defRPr>
      </a:lvl1pPr>
      <a:lvl2pPr marL="712788" indent="-180975" algn="l" rtl="0" fontAlgn="base">
        <a:spcBef>
          <a:spcPct val="20000"/>
        </a:spcBef>
        <a:spcAft>
          <a:spcPct val="0"/>
        </a:spcAft>
        <a:buChar char="–"/>
        <a:defRPr sz="2200" kern="1200">
          <a:solidFill>
            <a:srgbClr val="2C2C84"/>
          </a:solidFill>
          <a:latin typeface="+mn-lt"/>
          <a:ea typeface="+mn-ea"/>
          <a:cs typeface="+mn-cs"/>
        </a:defRPr>
      </a:lvl2pPr>
      <a:lvl3pPr marL="1235075" indent="-228600" algn="l" rtl="0" fontAlgn="base">
        <a:spcBef>
          <a:spcPct val="20000"/>
        </a:spcBef>
        <a:spcAft>
          <a:spcPct val="0"/>
        </a:spcAft>
        <a:buChar char="•"/>
        <a:defRPr sz="2200" kern="1200">
          <a:solidFill>
            <a:srgbClr val="2C2C84"/>
          </a:solidFill>
          <a:latin typeface="+mn-lt"/>
          <a:ea typeface="+mn-ea"/>
          <a:cs typeface="+mn-cs"/>
        </a:defRPr>
      </a:lvl3pPr>
      <a:lvl4pPr marL="1643063" indent="-228600" algn="l" rtl="0" fontAlgn="base">
        <a:spcBef>
          <a:spcPct val="20000"/>
        </a:spcBef>
        <a:spcAft>
          <a:spcPct val="0"/>
        </a:spcAft>
        <a:buChar char="–"/>
        <a:defRPr sz="2200" kern="1200">
          <a:solidFill>
            <a:srgbClr val="2C2C84"/>
          </a:solidFill>
          <a:latin typeface="+mn-lt"/>
          <a:ea typeface="+mn-ea"/>
          <a:cs typeface="+mn-cs"/>
        </a:defRPr>
      </a:lvl4pPr>
      <a:lvl5pPr marL="2057400" indent="-228600" algn="l" rtl="0" fontAlgn="base">
        <a:spcBef>
          <a:spcPct val="20000"/>
        </a:spcBef>
        <a:spcAft>
          <a:spcPct val="0"/>
        </a:spcAft>
        <a:buChar char="»"/>
        <a:defRPr sz="2200" kern="1200">
          <a:solidFill>
            <a:srgbClr val="2C2C8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K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5.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8.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93C44346-3380-50EE-E6E8-1BD5879CE412}"/>
              </a:ext>
            </a:extLst>
          </p:cNvPr>
          <p:cNvSpPr>
            <a:spLocks noGrp="1"/>
          </p:cNvSpPr>
          <p:nvPr>
            <p:ph type="subTitle" idx="1"/>
          </p:nvPr>
        </p:nvSpPr>
        <p:spPr>
          <a:xfrm>
            <a:off x="1524000" y="3925614"/>
            <a:ext cx="9144000" cy="1332186"/>
          </a:xfrm>
        </p:spPr>
        <p:txBody>
          <a:bodyPr/>
          <a:lstStyle/>
          <a:p>
            <a:r>
              <a:rPr lang="kk-KZ" dirty="0"/>
              <a:t>7 лекция</a:t>
            </a:r>
            <a:endParaRPr lang="ru-KZ" dirty="0"/>
          </a:p>
        </p:txBody>
      </p:sp>
      <p:graphicFrame>
        <p:nvGraphicFramePr>
          <p:cNvPr id="5" name="Таблица 4">
            <a:extLst>
              <a:ext uri="{FF2B5EF4-FFF2-40B4-BE49-F238E27FC236}">
                <a16:creationId xmlns:a16="http://schemas.microsoft.com/office/drawing/2014/main" id="{A7ADBAA6-2FD4-5199-C097-A0643D8A5933}"/>
              </a:ext>
            </a:extLst>
          </p:cNvPr>
          <p:cNvGraphicFramePr>
            <a:graphicFrameLocks noGrp="1"/>
          </p:cNvGraphicFramePr>
          <p:nvPr>
            <p:extLst>
              <p:ext uri="{D42A27DB-BD31-4B8C-83A1-F6EECF244321}">
                <p14:modId xmlns:p14="http://schemas.microsoft.com/office/powerpoint/2010/main" val="1328229051"/>
              </p:ext>
            </p:extLst>
          </p:nvPr>
        </p:nvGraphicFramePr>
        <p:xfrm>
          <a:off x="1524000" y="1387366"/>
          <a:ext cx="8928538" cy="2214672"/>
        </p:xfrm>
        <a:graphic>
          <a:graphicData uri="http://schemas.openxmlformats.org/drawingml/2006/table">
            <a:tbl>
              <a:tblPr firstRow="1" firstCol="1" bandRow="1">
                <a:tableStyleId>{5C22544A-7EE6-4342-B048-85BDC9FD1C3A}</a:tableStyleId>
              </a:tblPr>
              <a:tblGrid>
                <a:gridCol w="8928538">
                  <a:extLst>
                    <a:ext uri="{9D8B030D-6E8A-4147-A177-3AD203B41FA5}">
                      <a16:colId xmlns:a16="http://schemas.microsoft.com/office/drawing/2014/main" val="662466382"/>
                    </a:ext>
                  </a:extLst>
                </a:gridCol>
              </a:tblGrid>
              <a:tr h="2214672">
                <a:tc>
                  <a:txBody>
                    <a:bodyPr/>
                    <a:lstStyle/>
                    <a:p>
                      <a:pPr>
                        <a:tabLst>
                          <a:tab pos="810260" algn="l"/>
                        </a:tabLst>
                      </a:pPr>
                      <a:r>
                        <a:rPr lang="ru-RU" sz="3200" dirty="0">
                          <a:solidFill>
                            <a:srgbClr val="FF0000"/>
                          </a:solidFill>
                          <a:effectLst/>
                        </a:rPr>
                        <a:t> </a:t>
                      </a:r>
                      <a:r>
                        <a:rPr lang="kk-KZ" sz="3200" dirty="0">
                          <a:solidFill>
                            <a:srgbClr val="FF0000"/>
                          </a:solidFill>
                          <a:effectLst/>
                        </a:rPr>
                        <a:t>Төмен молекулалық қосылыстар (амин қышқылдары, органикалық қышқылдар, пептидтер) және ферменттер өндірісі</a:t>
                      </a:r>
                      <a:endParaRPr lang="ru-KZ" sz="3200"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67027405"/>
                  </a:ext>
                </a:extLst>
              </a:tr>
            </a:tbl>
          </a:graphicData>
        </a:graphic>
      </p:graphicFrame>
    </p:spTree>
    <p:extLst>
      <p:ext uri="{BB962C8B-B14F-4D97-AF65-F5344CB8AC3E}">
        <p14:creationId xmlns:p14="http://schemas.microsoft.com/office/powerpoint/2010/main" val="352487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596198" y="1857364"/>
            <a:ext cx="4572000" cy="369332"/>
          </a:xfrm>
          <a:prstGeom prst="rect">
            <a:avLst/>
          </a:prstGeom>
        </p:spPr>
        <p:txBody>
          <a:bodyPr>
            <a:spAutoFit/>
          </a:bodyPr>
          <a:lstStyle/>
          <a:p>
            <a:pPr algn="just"/>
            <a:r>
              <a:rPr lang="kk-KZ" dirty="0"/>
              <a:t>...</a:t>
            </a:r>
            <a:endParaRPr lang="ru-RU" dirty="0"/>
          </a:p>
        </p:txBody>
      </p:sp>
      <p:graphicFrame>
        <p:nvGraphicFramePr>
          <p:cNvPr id="5" name="Схема 4"/>
          <p:cNvGraphicFramePr/>
          <p:nvPr/>
        </p:nvGraphicFramePr>
        <p:xfrm>
          <a:off x="152400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Прямоугольник 7"/>
          <p:cNvSpPr/>
          <p:nvPr/>
        </p:nvSpPr>
        <p:spPr>
          <a:xfrm>
            <a:off x="4595802" y="4143380"/>
            <a:ext cx="1857374" cy="7070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008" tIns="36576" rIns="64008" bIns="36576" numCol="1" spcCol="1270" anchor="ctr" anchorCtr="0">
            <a:noAutofit/>
          </a:bodyPr>
          <a:lstStyle/>
          <a:p>
            <a:pPr algn="ctr" defTabSz="400050">
              <a:lnSpc>
                <a:spcPct val="90000"/>
              </a:lnSpc>
              <a:spcBef>
                <a:spcPct val="0"/>
              </a:spcBef>
              <a:spcAft>
                <a:spcPct val="35000"/>
              </a:spcAft>
            </a:pPr>
            <a:endParaRPr lang="ru-RU" sz="900" dirty="0"/>
          </a:p>
        </p:txBody>
      </p:sp>
      <p:graphicFrame>
        <p:nvGraphicFramePr>
          <p:cNvPr id="19" name="Таблица 18"/>
          <p:cNvGraphicFramePr>
            <a:graphicFrameLocks noGrp="1"/>
          </p:cNvGraphicFramePr>
          <p:nvPr/>
        </p:nvGraphicFramePr>
        <p:xfrm>
          <a:off x="1524000" y="0"/>
          <a:ext cx="9144000" cy="6858000"/>
        </p:xfrm>
        <a:graphic>
          <a:graphicData uri="http://schemas.openxmlformats.org/drawingml/2006/table">
            <a:tbl>
              <a:tblPr firstRow="1" bandRow="1">
                <a:tableStyleId>{EB9631B5-78F2-41C9-869B-9F39066F8104}</a:tableStyleId>
              </a:tblPr>
              <a:tblGrid>
                <a:gridCol w="9144000">
                  <a:extLst>
                    <a:ext uri="{9D8B030D-6E8A-4147-A177-3AD203B41FA5}">
                      <a16:colId xmlns:a16="http://schemas.microsoft.com/office/drawing/2014/main" val="20000"/>
                    </a:ext>
                  </a:extLst>
                </a:gridCol>
              </a:tblGrid>
              <a:tr h="1371600">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Char char="v"/>
                        <a:tabLst/>
                        <a:defRPr/>
                      </a:pPr>
                      <a:r>
                        <a:rPr lang="kk-KZ" sz="2800" kern="1200" dirty="0"/>
                        <a:t>Аминқышқылдарының микробиологиялық синтезі көптеген елдерде меңгерілген. </a:t>
                      </a:r>
                      <a:endParaRPr lang="ru-RU" sz="2800" kern="1200" dirty="0"/>
                    </a:p>
                  </a:txBody>
                  <a:tcPr/>
                </a:tc>
                <a:extLst>
                  <a:ext uri="{0D108BD9-81ED-4DB2-BD59-A6C34878D82A}">
                    <a16:rowId xmlns:a16="http://schemas.microsoft.com/office/drawing/2014/main" val="10000"/>
                  </a:ext>
                </a:extLst>
              </a:tr>
              <a:tr h="1371600">
                <a:tc>
                  <a:txBody>
                    <a:bodyPr/>
                    <a:lstStyle/>
                    <a:p>
                      <a:pPr>
                        <a:buFont typeface="Wingdings" pitchFamily="2" charset="2"/>
                        <a:buChar char="v"/>
                      </a:pPr>
                      <a:r>
                        <a:rPr lang="kk-KZ" sz="2800" kern="1200" dirty="0"/>
                        <a:t>Өндірістік масштабта L-лизин алынады, басқа аминқышқылдарын алуға арналған зерттеулер кеңінен жүріп жатыр. </a:t>
                      </a:r>
                    </a:p>
                  </a:txBody>
                  <a:tcPr/>
                </a:tc>
                <a:extLst>
                  <a:ext uri="{0D108BD9-81ED-4DB2-BD59-A6C34878D82A}">
                    <a16:rowId xmlns:a16="http://schemas.microsoft.com/office/drawing/2014/main" val="10001"/>
                  </a:ext>
                </a:extLst>
              </a:tr>
              <a:tr h="1371600">
                <a:tc>
                  <a:txBody>
                    <a:bodyPr/>
                    <a:lstStyle/>
                    <a:p>
                      <a:pPr>
                        <a:buFont typeface="Wingdings" pitchFamily="2" charset="2"/>
                        <a:buChar char="v"/>
                      </a:pPr>
                      <a:r>
                        <a:rPr lang="kk-KZ" sz="2800" kern="1200" dirty="0"/>
                        <a:t>Аминқышқылының ферментативті синтез реакциясы клетка ішінде жүреді.</a:t>
                      </a:r>
                      <a:endParaRPr lang="ru-RU" sz="2800" dirty="0"/>
                    </a:p>
                  </a:txBody>
                  <a:tcPr/>
                </a:tc>
                <a:extLst>
                  <a:ext uri="{0D108BD9-81ED-4DB2-BD59-A6C34878D82A}">
                    <a16:rowId xmlns:a16="http://schemas.microsoft.com/office/drawing/2014/main" val="10002"/>
                  </a:ext>
                </a:extLst>
              </a:tr>
              <a:tr h="1371600">
                <a:tc>
                  <a:txBody>
                    <a:bodyPr/>
                    <a:lstStyle/>
                    <a:p>
                      <a:pPr>
                        <a:buFont typeface="Wingdings" pitchFamily="2" charset="2"/>
                        <a:buChar char="v"/>
                      </a:pPr>
                      <a:r>
                        <a:rPr lang="kk-KZ" sz="2800" kern="1200" dirty="0"/>
                        <a:t>Алғашында аминқышқылы клетка ішінде бос аминқышқылдары түрінде жиналды. </a:t>
                      </a:r>
                      <a:endParaRPr lang="ru-RU" sz="2800" dirty="0"/>
                    </a:p>
                  </a:txBody>
                  <a:tcPr/>
                </a:tc>
                <a:extLst>
                  <a:ext uri="{0D108BD9-81ED-4DB2-BD59-A6C34878D82A}">
                    <a16:rowId xmlns:a16="http://schemas.microsoft.com/office/drawing/2014/main" val="10003"/>
                  </a:ext>
                </a:extLst>
              </a:tr>
              <a:tr h="1371600">
                <a:tc>
                  <a:txBody>
                    <a:bodyPr/>
                    <a:lstStyle/>
                    <a:p>
                      <a:pPr>
                        <a:buFont typeface="Wingdings" pitchFamily="2" charset="2"/>
                        <a:buChar char="v"/>
                      </a:pPr>
                      <a:r>
                        <a:rPr lang="kk-KZ" sz="2800" kern="1200" dirty="0"/>
                        <a:t>Культивирлеудің алдынғы сатыларына кіретін периодты культивирлеуде аминқышқылының активті жиналуы және оның өсуі.</a:t>
                      </a:r>
                      <a:endParaRPr lang="ru-RU" sz="2800" dirty="0"/>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ChangeArrowheads="1"/>
          </p:cNvSpPr>
          <p:nvPr/>
        </p:nvSpPr>
        <p:spPr bwMode="auto">
          <a:xfrm>
            <a:off x="1524000" y="142852"/>
            <a:ext cx="914400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850" algn="ctr" fontAlgn="base">
              <a:spcBef>
                <a:spcPct val="0"/>
              </a:spcBef>
              <a:spcAft>
                <a:spcPct val="0"/>
              </a:spcAft>
            </a:pPr>
            <a:r>
              <a:rPr lang="kk-KZ"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alibri" pitchFamily="34" charset="0"/>
                <a:ea typeface="Times New Roman" pitchFamily="18" charset="0"/>
                <a:cs typeface="Times New Roman" pitchFamily="18" charset="0"/>
              </a:rPr>
              <a:t>Лизин алу өндірісі</a:t>
            </a:r>
            <a:endParaRPr lang="kk-KZ"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Arial" pitchFamily="34" charset="0"/>
            </a:endParaRPr>
          </a:p>
        </p:txBody>
      </p:sp>
      <p:sp>
        <p:nvSpPr>
          <p:cNvPr id="5131" name="Rectangle 11"/>
          <p:cNvSpPr>
            <a:spLocks noChangeArrowheads="1"/>
          </p:cNvSpPr>
          <p:nvPr/>
        </p:nvSpPr>
        <p:spPr bwMode="auto">
          <a:xfrm>
            <a:off x="1524000" y="1000108"/>
            <a:ext cx="9144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850" algn="just" fontAlgn="base">
              <a:spcBef>
                <a:spcPct val="0"/>
              </a:spcBef>
              <a:spcAft>
                <a:spcPct val="0"/>
              </a:spcAft>
            </a:pPr>
            <a:r>
              <a:rPr lang="kk-KZ" sz="2800" b="1" dirty="0">
                <a:latin typeface="Calibri" pitchFamily="34" charset="0"/>
                <a:ea typeface="Times New Roman" pitchFamily="18" charset="0"/>
                <a:cs typeface="Times New Roman" pitchFamily="18" charset="0"/>
              </a:rPr>
              <a:t>Лизин (</a:t>
            </a:r>
            <a:r>
              <a:rPr lang="ru-RU" sz="2800" b="1" dirty="0" err="1">
                <a:latin typeface="Calibri" pitchFamily="34" charset="0"/>
                <a:ea typeface="Times New Roman" pitchFamily="18" charset="0"/>
                <a:cs typeface="Times New Roman" pitchFamily="18" charset="0"/>
              </a:rPr>
              <a:t>α</a:t>
            </a:r>
            <a:r>
              <a:rPr lang="kk-KZ" sz="2800" b="1" dirty="0">
                <a:latin typeface="Calibri" pitchFamily="34" charset="0"/>
                <a:ea typeface="Times New Roman" pitchFamily="18" charset="0"/>
                <a:cs typeface="Times New Roman" pitchFamily="18" charset="0"/>
              </a:rPr>
              <a:t>,</a:t>
            </a:r>
            <a:r>
              <a:rPr lang="ru-RU" sz="2800" b="1" dirty="0" err="1">
                <a:latin typeface="Calibri" pitchFamily="34" charset="0"/>
                <a:ea typeface="Times New Roman" pitchFamily="18" charset="0"/>
                <a:cs typeface="Times New Roman" pitchFamily="18" charset="0"/>
              </a:rPr>
              <a:t>ε</a:t>
            </a:r>
            <a:r>
              <a:rPr lang="kk-KZ" sz="2800" b="1" dirty="0">
                <a:latin typeface="Calibri" pitchFamily="34" charset="0"/>
                <a:ea typeface="Times New Roman" pitchFamily="18" charset="0"/>
                <a:cs typeface="Times New Roman" pitchFamily="18" charset="0"/>
              </a:rPr>
              <a:t> - диаминокапрон қышқылы) С</a:t>
            </a:r>
            <a:r>
              <a:rPr lang="kk-KZ" sz="2800" b="1" baseline="-30000" dirty="0">
                <a:latin typeface="Calibri" pitchFamily="34" charset="0"/>
                <a:ea typeface="Times New Roman" pitchFamily="18" charset="0"/>
                <a:cs typeface="Times New Roman" pitchFamily="18" charset="0"/>
              </a:rPr>
              <a:t>6</a:t>
            </a:r>
            <a:r>
              <a:rPr lang="kk-KZ" sz="2800" b="1" dirty="0">
                <a:latin typeface="Calibri" pitchFamily="34" charset="0"/>
                <a:ea typeface="Times New Roman" pitchFamily="18" charset="0"/>
                <a:cs typeface="Times New Roman" pitchFamily="18" charset="0"/>
              </a:rPr>
              <a:t>Н</a:t>
            </a:r>
            <a:r>
              <a:rPr lang="kk-KZ" sz="2800" b="1" baseline="-30000" dirty="0">
                <a:latin typeface="Calibri" pitchFamily="34" charset="0"/>
                <a:ea typeface="Times New Roman" pitchFamily="18" charset="0"/>
                <a:cs typeface="Times New Roman" pitchFamily="18" charset="0"/>
              </a:rPr>
              <a:t>14</a:t>
            </a:r>
            <a:r>
              <a:rPr lang="kk-KZ" sz="2800" b="1" dirty="0">
                <a:latin typeface="Calibri" pitchFamily="34" charset="0"/>
                <a:ea typeface="Times New Roman" pitchFamily="18" charset="0"/>
                <a:cs typeface="Times New Roman" pitchFamily="18" charset="0"/>
              </a:rPr>
              <a:t>N</a:t>
            </a:r>
            <a:r>
              <a:rPr lang="kk-KZ" sz="2800" b="1" baseline="-30000" dirty="0">
                <a:latin typeface="Calibri" pitchFamily="34" charset="0"/>
                <a:ea typeface="Times New Roman" pitchFamily="18" charset="0"/>
                <a:cs typeface="Times New Roman" pitchFamily="18" charset="0"/>
              </a:rPr>
              <a:t>2</a:t>
            </a:r>
            <a:r>
              <a:rPr lang="kk-KZ" sz="2800" b="1" dirty="0">
                <a:latin typeface="Calibri" pitchFamily="34" charset="0"/>
                <a:ea typeface="Times New Roman" pitchFamily="18" charset="0"/>
                <a:cs typeface="Times New Roman" pitchFamily="18" charset="0"/>
              </a:rPr>
              <a:t>O</a:t>
            </a:r>
            <a:r>
              <a:rPr lang="kk-KZ" sz="2800" b="1" baseline="-30000" dirty="0">
                <a:latin typeface="Calibri" pitchFamily="34" charset="0"/>
                <a:ea typeface="Times New Roman" pitchFamily="18" charset="0"/>
                <a:cs typeface="Times New Roman" pitchFamily="18" charset="0"/>
              </a:rPr>
              <a:t>2</a:t>
            </a:r>
            <a:endParaRPr lang="kk-KZ" sz="2800" b="1" dirty="0">
              <a:latin typeface="Arial" pitchFamily="34" charset="0"/>
              <a:cs typeface="Arial" pitchFamily="34" charset="0"/>
            </a:endParaRPr>
          </a:p>
        </p:txBody>
      </p:sp>
      <p:pic>
        <p:nvPicPr>
          <p:cNvPr id="5133" name="Picture 13" descr="C:\Users\user\Downloads\лизин.png"/>
          <p:cNvPicPr>
            <a:picLocks noChangeAspect="1" noChangeArrowheads="1"/>
          </p:cNvPicPr>
          <p:nvPr/>
        </p:nvPicPr>
        <p:blipFill>
          <a:blip r:embed="rId2"/>
          <a:srcRect/>
          <a:stretch>
            <a:fillRect/>
          </a:stretch>
        </p:blipFill>
        <p:spPr bwMode="auto">
          <a:xfrm>
            <a:off x="6881818" y="1785926"/>
            <a:ext cx="3071834" cy="4000528"/>
          </a:xfrm>
          <a:prstGeom prst="rect">
            <a:avLst/>
          </a:prstGeom>
          <a:noFill/>
        </p:spPr>
      </p:pic>
      <p:sp>
        <p:nvSpPr>
          <p:cNvPr id="17" name="Прямоугольник 16"/>
          <p:cNvSpPr/>
          <p:nvPr/>
        </p:nvSpPr>
        <p:spPr>
          <a:xfrm>
            <a:off x="1809720" y="1595021"/>
            <a:ext cx="4643470" cy="4832092"/>
          </a:xfrm>
          <a:prstGeom prst="rect">
            <a:avLst/>
          </a:prstGeom>
        </p:spPr>
        <p:txBody>
          <a:bodyPr wrap="square">
            <a:spAutoFit/>
          </a:bodyPr>
          <a:lstStyle/>
          <a:p>
            <a:pPr algn="just"/>
            <a:r>
              <a:rPr lang="ru-RU" sz="2800" b="1" dirty="0" err="1"/>
              <a:t>Екі</a:t>
            </a:r>
            <a:r>
              <a:rPr lang="ru-RU" sz="2800" b="1" dirty="0"/>
              <a:t> </a:t>
            </a:r>
            <a:r>
              <a:rPr lang="ru-RU" sz="2800" b="1" dirty="0" err="1"/>
              <a:t>оптикалық активті</a:t>
            </a:r>
            <a:r>
              <a:rPr lang="ru-RU" sz="2800" b="1" dirty="0"/>
              <a:t> </a:t>
            </a:r>
            <a:r>
              <a:rPr lang="en-US" sz="2800" b="1" dirty="0"/>
              <a:t>D</a:t>
            </a:r>
            <a:r>
              <a:rPr lang="ru-RU" sz="2800" b="1" dirty="0"/>
              <a:t> </a:t>
            </a:r>
            <a:r>
              <a:rPr lang="ru-RU" sz="2800" b="1" dirty="0" err="1"/>
              <a:t>және</a:t>
            </a:r>
            <a:r>
              <a:rPr lang="ru-RU" sz="2800" b="1" dirty="0"/>
              <a:t> </a:t>
            </a:r>
            <a:r>
              <a:rPr lang="en-US" sz="2800" b="1" dirty="0"/>
              <a:t>L</a:t>
            </a:r>
            <a:r>
              <a:rPr lang="ru-RU" sz="2800" b="1" dirty="0"/>
              <a:t>- </a:t>
            </a:r>
            <a:r>
              <a:rPr lang="ru-RU" sz="2800" b="1" dirty="0" err="1"/>
              <a:t>формасы</a:t>
            </a:r>
            <a:r>
              <a:rPr lang="ru-RU" sz="2800" b="1" dirty="0"/>
              <a:t> </a:t>
            </a:r>
            <a:r>
              <a:rPr lang="ru-RU" sz="2800" b="1" dirty="0" err="1"/>
              <a:t>белгілі</a:t>
            </a:r>
            <a:r>
              <a:rPr lang="ru-RU" sz="2800" b="1" dirty="0"/>
              <a:t>. Адам </a:t>
            </a:r>
            <a:r>
              <a:rPr lang="ru-RU" sz="2800" b="1" dirty="0" err="1"/>
              <a:t>және жануарлар</a:t>
            </a:r>
            <a:r>
              <a:rPr lang="ru-RU" sz="2800" b="1" dirty="0"/>
              <a:t> </a:t>
            </a:r>
            <a:r>
              <a:rPr lang="ru-RU" sz="2800" b="1" dirty="0" err="1"/>
              <a:t>организмінде</a:t>
            </a:r>
            <a:r>
              <a:rPr lang="ru-RU" sz="2800" b="1" dirty="0"/>
              <a:t> лизин </a:t>
            </a:r>
            <a:r>
              <a:rPr lang="ru-RU" sz="2800" b="1" dirty="0" err="1"/>
              <a:t>бірқатар маңызды биохимиялық функцияларды</a:t>
            </a:r>
            <a:r>
              <a:rPr lang="ru-RU" sz="2800" b="1" dirty="0"/>
              <a:t> </a:t>
            </a:r>
            <a:r>
              <a:rPr lang="ru-RU" sz="2800" b="1" dirty="0" err="1"/>
              <a:t>орындайды</a:t>
            </a:r>
            <a:r>
              <a:rPr lang="ru-RU" sz="2800" b="1" dirty="0"/>
              <a:t>. </a:t>
            </a:r>
            <a:r>
              <a:rPr lang="ru-RU" sz="2800" b="1" dirty="0" err="1"/>
              <a:t>Жасушадағы кальцийдің тасымалдануына</a:t>
            </a:r>
            <a:r>
              <a:rPr lang="ru-RU" sz="2800" b="1" dirty="0"/>
              <a:t> </a:t>
            </a:r>
            <a:r>
              <a:rPr lang="ru-RU" sz="2800" b="1" dirty="0" err="1"/>
              <a:t>және асқорыту ферментерінің секрециясына</a:t>
            </a:r>
            <a:r>
              <a:rPr lang="ru-RU" sz="2800" b="1" dirty="0"/>
              <a:t> </a:t>
            </a:r>
            <a:r>
              <a:rPr lang="ru-RU" sz="2800" b="1" dirty="0" err="1"/>
              <a:t>қатысады.</a:t>
            </a:r>
            <a:r>
              <a:rPr lang="ru-RU" sz="2800" b="1" dirty="0"/>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914770" y="214290"/>
            <a:ext cx="8753230" cy="707886"/>
          </a:xfrm>
          <a:prstGeom prst="rect">
            <a:avLst/>
          </a:prstGeom>
        </p:spPr>
        <p:txBody>
          <a:bodyPr wrap="none">
            <a:spAutoFit/>
          </a:bodyPr>
          <a:lstStyle/>
          <a:p>
            <a:r>
              <a:rPr lang="ru-RU" sz="4000" b="1" dirty="0" err="1">
                <a:ln w="17780" cmpd="sng">
                  <a:solidFill>
                    <a:srgbClr val="FFFFFF"/>
                  </a:solidFill>
                  <a:prstDash val="solid"/>
                  <a:miter lim="800000"/>
                </a:ln>
                <a:solidFill>
                  <a:sysClr val="windowText" lastClr="000000"/>
                </a:solidFill>
                <a:effectLst>
                  <a:outerShdw blurRad="50800" algn="tl" rotWithShape="0">
                    <a:srgbClr val="000000"/>
                  </a:outerShdw>
                </a:effectLst>
              </a:rPr>
              <a:t>Лизиннің</a:t>
            </a:r>
            <a:r>
              <a:rPr lang="ru-RU" sz="40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ru-RU" sz="4000" b="1" dirty="0" err="1">
                <a:ln w="17780" cmpd="sng">
                  <a:solidFill>
                    <a:srgbClr val="FFFFFF"/>
                  </a:solidFill>
                  <a:prstDash val="solid"/>
                  <a:miter lim="800000"/>
                </a:ln>
                <a:solidFill>
                  <a:sysClr val="windowText" lastClr="000000"/>
                </a:solidFill>
                <a:effectLst>
                  <a:outerShdw blurRad="50800" algn="tl" rotWithShape="0">
                    <a:srgbClr val="000000"/>
                  </a:outerShdw>
                </a:effectLst>
              </a:rPr>
              <a:t>микроорганизм-продуценті</a:t>
            </a:r>
            <a:r>
              <a:rPr lang="ru-RU"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p>
        </p:txBody>
      </p:sp>
      <p:sp>
        <p:nvSpPr>
          <p:cNvPr id="4" name="Прямоугольник 3"/>
          <p:cNvSpPr/>
          <p:nvPr/>
        </p:nvSpPr>
        <p:spPr>
          <a:xfrm>
            <a:off x="1809720" y="1000108"/>
            <a:ext cx="8143932" cy="1077218"/>
          </a:xfrm>
          <a:prstGeom prst="rect">
            <a:avLst/>
          </a:prstGeom>
        </p:spPr>
        <p:txBody>
          <a:bodyPr wrap="square">
            <a:spAutoFit/>
          </a:bodyPr>
          <a:lstStyle/>
          <a:p>
            <a:r>
              <a:rPr lang="ru-RU" sz="3200" dirty="0" err="1"/>
              <a:t>Гомосериндефицит</a:t>
            </a:r>
            <a:r>
              <a:rPr lang="ru-RU" sz="3200" dirty="0"/>
              <a:t> </a:t>
            </a:r>
            <a:r>
              <a:rPr lang="ru-RU" sz="3200" dirty="0" err="1"/>
              <a:t>мутанттар</a:t>
            </a:r>
            <a:r>
              <a:rPr lang="ru-RU" sz="3200" dirty="0"/>
              <a:t> </a:t>
            </a:r>
            <a:r>
              <a:rPr lang="ru-RU" sz="3200" dirty="0" err="1"/>
              <a:t>ауксотрофты</a:t>
            </a:r>
            <a:r>
              <a:rPr lang="ru-RU" sz="3200" dirty="0"/>
              <a:t> </a:t>
            </a:r>
            <a:r>
              <a:rPr lang="ru-RU" sz="3200" dirty="0" err="1"/>
              <a:t>бактериялар</a:t>
            </a:r>
            <a:endParaRPr lang="ru-RU" sz="3200" dirty="0"/>
          </a:p>
        </p:txBody>
      </p:sp>
      <p:sp>
        <p:nvSpPr>
          <p:cNvPr id="5" name="Прямоугольник 4"/>
          <p:cNvSpPr/>
          <p:nvPr/>
        </p:nvSpPr>
        <p:spPr>
          <a:xfrm>
            <a:off x="2952728" y="2071679"/>
            <a:ext cx="8001056" cy="954107"/>
          </a:xfrm>
          <a:prstGeom prst="rect">
            <a:avLst/>
          </a:prstGeom>
        </p:spPr>
        <p:txBody>
          <a:bodyPr wrap="square">
            <a:spAutoFit/>
          </a:bodyPr>
          <a:lstStyle/>
          <a:p>
            <a:r>
              <a:rPr lang="en-US" sz="2800" b="1" i="1" dirty="0" err="1"/>
              <a:t>Brevibacterium</a:t>
            </a:r>
            <a:r>
              <a:rPr lang="ru-RU" sz="2800" b="1" i="1" dirty="0"/>
              <a:t>, </a:t>
            </a:r>
            <a:r>
              <a:rPr lang="en-US" sz="2800" b="1" i="1" dirty="0"/>
              <a:t>Micrococcus</a:t>
            </a:r>
            <a:r>
              <a:rPr lang="ru-RU" sz="2800" b="1" i="1" dirty="0"/>
              <a:t>, </a:t>
            </a:r>
            <a:r>
              <a:rPr lang="en-US" sz="2800" b="1" i="1" dirty="0" err="1"/>
              <a:t>Corynebacterium</a:t>
            </a:r>
            <a:r>
              <a:rPr lang="en-US" sz="2800" b="1" i="1" dirty="0"/>
              <a:t> </a:t>
            </a:r>
            <a:r>
              <a:rPr lang="ru-RU" sz="2800" b="1" dirty="0" err="1"/>
              <a:t>және тағы басқа тұқымдары жатады</a:t>
            </a:r>
            <a:r>
              <a:rPr lang="ru-RU" sz="2800" b="1" dirty="0"/>
              <a:t>. </a:t>
            </a:r>
          </a:p>
        </p:txBody>
      </p:sp>
      <p:sp>
        <p:nvSpPr>
          <p:cNvPr id="6" name="Прямоугольник 5"/>
          <p:cNvSpPr/>
          <p:nvPr/>
        </p:nvSpPr>
        <p:spPr>
          <a:xfrm>
            <a:off x="1952596" y="3143249"/>
            <a:ext cx="7715304" cy="1384995"/>
          </a:xfrm>
          <a:prstGeom prst="rect">
            <a:avLst/>
          </a:prstGeom>
        </p:spPr>
        <p:txBody>
          <a:bodyPr wrap="square">
            <a:spAutoFit/>
          </a:bodyPr>
          <a:lstStyle/>
          <a:p>
            <a:r>
              <a:rPr lang="ru-RU" sz="2800" dirty="0" err="1"/>
              <a:t>Елімізде</a:t>
            </a:r>
            <a:r>
              <a:rPr lang="ru-RU" sz="2800" dirty="0"/>
              <a:t> лизин </a:t>
            </a:r>
            <a:r>
              <a:rPr lang="ru-RU" sz="2800" dirty="0" err="1"/>
              <a:t>продуценті</a:t>
            </a:r>
            <a:r>
              <a:rPr lang="ru-RU" sz="2800" dirty="0"/>
              <a:t> </a:t>
            </a:r>
            <a:r>
              <a:rPr lang="ru-RU" sz="2800" dirty="0" err="1"/>
              <a:t>ретінде</a:t>
            </a:r>
            <a:r>
              <a:rPr lang="ru-RU" sz="2800" dirty="0"/>
              <a:t> </a:t>
            </a:r>
            <a:r>
              <a:rPr lang="en-US" sz="2800" b="1" i="1" dirty="0" err="1"/>
              <a:t>Brevibacterium</a:t>
            </a:r>
            <a:r>
              <a:rPr lang="en-US" sz="2800" i="1" dirty="0"/>
              <a:t> </a:t>
            </a:r>
            <a:r>
              <a:rPr lang="ru-RU" sz="2800" dirty="0" err="1"/>
              <a:t>тұқымының бактериялары</a:t>
            </a:r>
            <a:r>
              <a:rPr lang="ru-RU" sz="2800" dirty="0"/>
              <a:t> </a:t>
            </a:r>
            <a:r>
              <a:rPr lang="ru-RU" sz="2800" dirty="0" err="1"/>
              <a:t>қолданылады.</a:t>
            </a:r>
            <a:r>
              <a:rPr lang="ru-RU" sz="2800" dirty="0"/>
              <a:t> </a:t>
            </a:r>
          </a:p>
        </p:txBody>
      </p:sp>
      <p:sp>
        <p:nvSpPr>
          <p:cNvPr id="7" name="Прямоугольник 6"/>
          <p:cNvSpPr/>
          <p:nvPr/>
        </p:nvSpPr>
        <p:spPr>
          <a:xfrm>
            <a:off x="3238480" y="4572008"/>
            <a:ext cx="7143832" cy="1569660"/>
          </a:xfrm>
          <a:prstGeom prst="rect">
            <a:avLst/>
          </a:prstGeom>
        </p:spPr>
        <p:txBody>
          <a:bodyPr wrap="square">
            <a:spAutoFit/>
          </a:bodyPr>
          <a:lstStyle/>
          <a:p>
            <a:r>
              <a:rPr lang="ru-RU" sz="3200" dirty="0"/>
              <a:t>Лизин </a:t>
            </a:r>
            <a:r>
              <a:rPr lang="ru-RU" sz="3200" dirty="0" err="1"/>
              <a:t>продуценті-ауксотрофты</a:t>
            </a:r>
            <a:r>
              <a:rPr lang="ru-RU" sz="3200" dirty="0"/>
              <a:t> </a:t>
            </a:r>
            <a:r>
              <a:rPr lang="ru-RU" sz="3200" dirty="0" err="1"/>
              <a:t>болғандықтан</a:t>
            </a:r>
            <a:r>
              <a:rPr lang="ru-RU" sz="3200" dirty="0"/>
              <a:t>, </a:t>
            </a:r>
            <a:r>
              <a:rPr lang="ru-RU" sz="3200" b="1" dirty="0"/>
              <a:t>биотин, тиамин, </a:t>
            </a:r>
            <a:r>
              <a:rPr lang="ru-RU" sz="3200" b="1" dirty="0" err="1"/>
              <a:t>треонин</a:t>
            </a:r>
            <a:r>
              <a:rPr lang="ru-RU" sz="3200" b="1" dirty="0"/>
              <a:t> </a:t>
            </a:r>
            <a:r>
              <a:rPr lang="ru-RU" sz="3200" dirty="0" err="1"/>
              <a:t>және </a:t>
            </a:r>
            <a:r>
              <a:rPr lang="ru-RU" sz="3200" b="1" dirty="0" err="1"/>
              <a:t>метионинді</a:t>
            </a:r>
            <a:r>
              <a:rPr lang="ru-RU" sz="3200" dirty="0"/>
              <a:t> </a:t>
            </a:r>
            <a:r>
              <a:rPr lang="ru-RU" sz="3200" dirty="0" err="1"/>
              <a:t>қажет етеді</a:t>
            </a:r>
            <a:r>
              <a:rPr lang="ru-RU" sz="3200" dirty="0"/>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nvGraphicFramePr>
        <p:xfrm>
          <a:off x="1524000" y="1142984"/>
          <a:ext cx="9144000" cy="32861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Схема 3"/>
          <p:cNvGraphicFramePr/>
          <p:nvPr/>
        </p:nvGraphicFramePr>
        <p:xfrm>
          <a:off x="1524000" y="4500570"/>
          <a:ext cx="9144000" cy="235743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0721" name="Rectangle 1"/>
          <p:cNvSpPr>
            <a:spLocks noChangeArrowheads="1"/>
          </p:cNvSpPr>
          <p:nvPr/>
        </p:nvSpPr>
        <p:spPr bwMode="auto">
          <a:xfrm>
            <a:off x="1524000" y="1"/>
            <a:ext cx="9144000" cy="1200329"/>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indent="450850" algn="just" fontAlgn="base">
              <a:spcBef>
                <a:spcPct val="0"/>
              </a:spcBef>
              <a:spcAft>
                <a:spcPct val="0"/>
              </a:spcAft>
            </a:pPr>
            <a:r>
              <a:rPr lang="ru-RU" sz="3600" b="1" dirty="0">
                <a:ln w="19050">
                  <a:solidFill>
                    <a:sysClr val="windowText" lastClr="000000"/>
                  </a:solidFill>
                  <a:prstDash val="solid"/>
                </a:ln>
                <a:solidFill>
                  <a:schemeClr val="accent4">
                    <a:lumMod val="50000"/>
                  </a:schemeClr>
                </a:solidFill>
                <a:effectLst>
                  <a:outerShdw blurRad="50000" dist="50800" dir="7500000" algn="tl">
                    <a:srgbClr val="000000">
                      <a:shade val="5000"/>
                      <a:alpha val="35000"/>
                    </a:srgbClr>
                  </a:outerShdw>
                </a:effectLst>
                <a:latin typeface="Calibri" pitchFamily="34" charset="0"/>
                <a:ea typeface="Times New Roman" pitchFamily="18" charset="0"/>
                <a:cs typeface="Times New Roman" pitchFamily="18" charset="0"/>
              </a:rPr>
              <a:t>Лизин </a:t>
            </a:r>
            <a:r>
              <a:rPr lang="ru-RU" sz="3600" b="1" dirty="0" err="1">
                <a:ln w="19050">
                  <a:solidFill>
                    <a:sysClr val="windowText" lastClr="000000"/>
                  </a:solidFill>
                  <a:prstDash val="solid"/>
                </a:ln>
                <a:solidFill>
                  <a:schemeClr val="accent4">
                    <a:lumMod val="50000"/>
                  </a:schemeClr>
                </a:solidFill>
                <a:effectLst>
                  <a:outerShdw blurRad="50000" dist="50800" dir="7500000" algn="tl">
                    <a:srgbClr val="000000">
                      <a:shade val="5000"/>
                      <a:alpha val="35000"/>
                    </a:srgbClr>
                  </a:outerShdw>
                </a:effectLst>
                <a:latin typeface="Calibri" pitchFamily="34" charset="0"/>
                <a:ea typeface="Times New Roman" pitchFamily="18" charset="0"/>
                <a:cs typeface="Times New Roman" pitchFamily="18" charset="0"/>
              </a:rPr>
              <a:t>алудың технологиялық процесі</a:t>
            </a:r>
            <a:endParaRPr lang="ru-RU" sz="3600" b="1" dirty="0">
              <a:ln w="19050">
                <a:solidFill>
                  <a:sysClr val="windowText" lastClr="000000"/>
                </a:solidFill>
                <a:prstDash val="solid"/>
              </a:ln>
              <a:solidFill>
                <a:schemeClr val="accent4">
                  <a:lumMod val="50000"/>
                </a:schemeClr>
              </a:solidFill>
              <a:effectLst>
                <a:outerShdw blurRad="50000" dist="50800" dir="7500000" algn="tl">
                  <a:srgbClr val="000000">
                    <a:shade val="5000"/>
                    <a:alpha val="35000"/>
                  </a:srgbClr>
                </a:outerShdw>
              </a:effectLst>
              <a:latin typeface="Calibri" pitchFamily="34" charset="0"/>
              <a:ea typeface="Times New Roman" pitchFamily="18" charset="0"/>
              <a:cs typeface="Times New Roman" pitchFamily="18" charset="0"/>
            </a:endParaRPr>
          </a:p>
          <a:p>
            <a:pPr indent="450850" algn="just" fontAlgn="base">
              <a:spcBef>
                <a:spcPct val="0"/>
              </a:spcBef>
              <a:spcAft>
                <a:spcPct val="0"/>
              </a:spcAft>
            </a:pPr>
            <a:r>
              <a:rPr lang="ru-RU" sz="3600" b="1" dirty="0">
                <a:ln w="19050">
                  <a:solidFill>
                    <a:sysClr val="windowText" lastClr="000000"/>
                  </a:solidFill>
                  <a:prstDash val="solid"/>
                </a:ln>
                <a:solidFill>
                  <a:schemeClr val="accent4">
                    <a:lumMod val="50000"/>
                  </a:schemeClr>
                </a:solidFill>
                <a:effectLst>
                  <a:outerShdw blurRad="50000" dist="50800" dir="7500000" algn="tl">
                    <a:srgbClr val="000000">
                      <a:shade val="5000"/>
                      <a:alpha val="35000"/>
                    </a:srgbClr>
                  </a:outerShdw>
                </a:effectLst>
                <a:latin typeface="Calibri" pitchFamily="34" charset="0"/>
                <a:ea typeface="Times New Roman" pitchFamily="18" charset="0"/>
                <a:cs typeface="Times New Roman" pitchFamily="18" charset="0"/>
              </a:rPr>
              <a:t> </a:t>
            </a:r>
            <a:r>
              <a:rPr lang="ru-RU" sz="3600" b="1" dirty="0" err="1">
                <a:ln w="19050">
                  <a:solidFill>
                    <a:sysClr val="windowText" lastClr="000000"/>
                  </a:solidFill>
                  <a:prstDash val="solid"/>
                </a:ln>
                <a:solidFill>
                  <a:schemeClr val="accent4">
                    <a:lumMod val="50000"/>
                  </a:schemeClr>
                </a:solidFill>
                <a:effectLst>
                  <a:outerShdw blurRad="50000" dist="50800" dir="7500000" algn="tl">
                    <a:srgbClr val="000000">
                      <a:shade val="5000"/>
                      <a:alpha val="35000"/>
                    </a:srgbClr>
                  </a:outerShdw>
                </a:effectLst>
                <a:latin typeface="Calibri" pitchFamily="34" charset="0"/>
                <a:ea typeface="Times New Roman" pitchFamily="18" charset="0"/>
                <a:cs typeface="Times New Roman" pitchFamily="18" charset="0"/>
              </a:rPr>
              <a:t>келесідей</a:t>
            </a:r>
            <a:r>
              <a:rPr lang="ru-RU" sz="3600" b="1" dirty="0">
                <a:ln w="19050">
                  <a:solidFill>
                    <a:sysClr val="windowText" lastClr="000000"/>
                  </a:solidFill>
                  <a:prstDash val="solid"/>
                </a:ln>
                <a:solidFill>
                  <a:schemeClr val="accent4">
                    <a:lumMod val="50000"/>
                  </a:schemeClr>
                </a:solidFill>
                <a:effectLst>
                  <a:outerShdw blurRad="50000" dist="50800" dir="7500000" algn="tl">
                    <a:srgbClr val="000000">
                      <a:shade val="5000"/>
                      <a:alpha val="35000"/>
                    </a:srgbClr>
                  </a:outerShdw>
                </a:effectLst>
                <a:latin typeface="Calibri" pitchFamily="34" charset="0"/>
                <a:ea typeface="Times New Roman" pitchFamily="18" charset="0"/>
                <a:cs typeface="Times New Roman" pitchFamily="18" charset="0"/>
              </a:rPr>
              <a:t> </a:t>
            </a:r>
            <a:r>
              <a:rPr lang="ru-RU" sz="3600" b="1" dirty="0" err="1">
                <a:ln w="19050">
                  <a:solidFill>
                    <a:sysClr val="windowText" lastClr="000000"/>
                  </a:solidFill>
                  <a:prstDash val="solid"/>
                </a:ln>
                <a:solidFill>
                  <a:schemeClr val="accent4">
                    <a:lumMod val="50000"/>
                  </a:schemeClr>
                </a:solidFill>
                <a:effectLst>
                  <a:outerShdw blurRad="50000" dist="50800" dir="7500000" algn="tl">
                    <a:srgbClr val="000000">
                      <a:shade val="5000"/>
                      <a:alpha val="35000"/>
                    </a:srgbClr>
                  </a:outerShdw>
                </a:effectLst>
                <a:latin typeface="Calibri" pitchFamily="34" charset="0"/>
                <a:ea typeface="Times New Roman" pitchFamily="18" charset="0"/>
                <a:cs typeface="Times New Roman" pitchFamily="18" charset="0"/>
              </a:rPr>
              <a:t>сатылардан</a:t>
            </a:r>
            <a:r>
              <a:rPr lang="ru-RU" sz="3600" b="1" dirty="0">
                <a:ln w="19050">
                  <a:solidFill>
                    <a:sysClr val="windowText" lastClr="000000"/>
                  </a:solidFill>
                  <a:prstDash val="solid"/>
                </a:ln>
                <a:solidFill>
                  <a:schemeClr val="accent4">
                    <a:lumMod val="50000"/>
                  </a:schemeClr>
                </a:solidFill>
                <a:effectLst>
                  <a:outerShdw blurRad="50000" dist="50800" dir="7500000" algn="tl">
                    <a:srgbClr val="000000">
                      <a:shade val="5000"/>
                      <a:alpha val="35000"/>
                    </a:srgbClr>
                  </a:outerShdw>
                </a:effectLst>
                <a:latin typeface="Calibri" pitchFamily="34" charset="0"/>
                <a:ea typeface="Times New Roman" pitchFamily="18" charset="0"/>
                <a:cs typeface="Times New Roman" pitchFamily="18" charset="0"/>
              </a:rPr>
              <a:t> </a:t>
            </a:r>
            <a:r>
              <a:rPr lang="ru-RU" sz="3600" b="1" dirty="0" err="1">
                <a:ln w="19050">
                  <a:solidFill>
                    <a:sysClr val="windowText" lastClr="000000"/>
                  </a:solidFill>
                  <a:prstDash val="solid"/>
                </a:ln>
                <a:solidFill>
                  <a:schemeClr val="accent4">
                    <a:lumMod val="50000"/>
                  </a:schemeClr>
                </a:solidFill>
                <a:effectLst>
                  <a:outerShdw blurRad="50000" dist="50800" dir="7500000" algn="tl">
                    <a:srgbClr val="000000">
                      <a:shade val="5000"/>
                      <a:alpha val="35000"/>
                    </a:srgbClr>
                  </a:outerShdw>
                </a:effectLst>
                <a:latin typeface="Calibri" pitchFamily="34" charset="0"/>
                <a:ea typeface="Times New Roman" pitchFamily="18" charset="0"/>
                <a:cs typeface="Times New Roman" pitchFamily="18" charset="0"/>
              </a:rPr>
              <a:t>тұрады:</a:t>
            </a:r>
            <a:endParaRPr lang="ru-RU" sz="3600" b="1" dirty="0">
              <a:ln w="19050">
                <a:solidFill>
                  <a:sysClr val="windowText" lastClr="000000"/>
                </a:solidFill>
                <a:prstDash val="solid"/>
              </a:ln>
              <a:solidFill>
                <a:schemeClr val="accent4">
                  <a:lumMod val="50000"/>
                </a:schemeClr>
              </a:solidFill>
              <a:effectLst>
                <a:outerShdw blurRad="50000" dist="50800" dir="7500000" algn="tl">
                  <a:srgbClr val="000000">
                    <a:shade val="5000"/>
                    <a:alpha val="35000"/>
                  </a:srgbClr>
                </a:outerShdw>
              </a:effectLst>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Лимон қышқылы - суда жақсы еритін түссіз кристалдар. Ол лимонда, қарақатта,">
            <a:extLst>
              <a:ext uri="{FF2B5EF4-FFF2-40B4-BE49-F238E27FC236}">
                <a16:creationId xmlns:a16="http://schemas.microsoft.com/office/drawing/2014/main" id="{71CAC8B2-1753-516A-E709-B03BFCA3EC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7537" y="72189"/>
            <a:ext cx="9224210" cy="6918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3199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Лимон қышқылы (тағамдық қоспа E330) органикалық қышқылдарға жатады, табиғи антиоксидант және">
            <a:extLst>
              <a:ext uri="{FF2B5EF4-FFF2-40B4-BE49-F238E27FC236}">
                <a16:creationId xmlns:a16="http://schemas.microsoft.com/office/drawing/2014/main" id="{FAA2AA25-E229-5F37-CDE7-D50E4BB6DD6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83368" y="391820"/>
            <a:ext cx="9031706" cy="6025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85756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Консервант ретінде де лимион кышқылын қолдануға болады. Лимон қышқылын микроскопиялық Aspergillus">
            <a:extLst>
              <a:ext uri="{FF2B5EF4-FFF2-40B4-BE49-F238E27FC236}">
                <a16:creationId xmlns:a16="http://schemas.microsoft.com/office/drawing/2014/main" id="{9D729DF7-BEDD-EBE0-81CE-380AAD16807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4821" y="235410"/>
            <a:ext cx="9480884" cy="6117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0038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Лимон қышқылы- түссіз кристалдық зат, судан моногидрат түрінде">
            <a:extLst>
              <a:ext uri="{FF2B5EF4-FFF2-40B4-BE49-F238E27FC236}">
                <a16:creationId xmlns:a16="http://schemas.microsoft.com/office/drawing/2014/main" id="{34906F69-36EE-646E-609C-B8652B8B63B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84421" y="536428"/>
            <a:ext cx="9224211" cy="6155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7386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Аспергиллус нигер">
            <a:extLst>
              <a:ext uri="{FF2B5EF4-FFF2-40B4-BE49-F238E27FC236}">
                <a16:creationId xmlns:a16="http://schemas.microsoft.com/office/drawing/2014/main" id="{887C5744-EBEB-B704-4CB9-FE8FBD6E276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63579" y="456600"/>
            <a:ext cx="9728024" cy="5960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11175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a:extLst>
              <a:ext uri="{FF2B5EF4-FFF2-40B4-BE49-F238E27FC236}">
                <a16:creationId xmlns:a16="http://schemas.microsoft.com/office/drawing/2014/main" id="{6E9DEC76-1659-EF89-679B-396FF95AFB0D}"/>
              </a:ext>
            </a:extLst>
          </p:cNvPr>
          <p:cNvSpPr>
            <a:spLocks noGrp="1" noChangeArrowheads="1"/>
          </p:cNvSpPr>
          <p:nvPr>
            <p:ph type="title"/>
          </p:nvPr>
        </p:nvSpPr>
        <p:spPr>
          <a:xfrm>
            <a:off x="2711451" y="274638"/>
            <a:ext cx="7832725" cy="633412"/>
          </a:xfrm>
        </p:spPr>
        <p:txBody>
          <a:bodyPr/>
          <a:lstStyle/>
          <a:p>
            <a:pPr algn="just"/>
            <a:r>
              <a:rPr lang="kk-KZ" altLang="ru-KZ" b="1">
                <a:latin typeface="Times New Roman" panose="02020603050405020304" pitchFamily="18" charset="0"/>
              </a:rPr>
              <a:t>Иммобилденген ферменттер</a:t>
            </a:r>
            <a:endParaRPr lang="ru-RU" altLang="ru-KZ" b="1">
              <a:latin typeface="Times New Roman" panose="02020603050405020304" pitchFamily="18" charset="0"/>
            </a:endParaRPr>
          </a:p>
        </p:txBody>
      </p:sp>
      <p:sp>
        <p:nvSpPr>
          <p:cNvPr id="193539" name="Rectangle 3">
            <a:extLst>
              <a:ext uri="{FF2B5EF4-FFF2-40B4-BE49-F238E27FC236}">
                <a16:creationId xmlns:a16="http://schemas.microsoft.com/office/drawing/2014/main" id="{6CE57BA5-3641-3ACD-D373-D7DC029C8F2D}"/>
              </a:ext>
            </a:extLst>
          </p:cNvPr>
          <p:cNvSpPr>
            <a:spLocks noGrp="1" noChangeArrowheads="1"/>
          </p:cNvSpPr>
          <p:nvPr>
            <p:ph type="body" idx="1"/>
          </p:nvPr>
        </p:nvSpPr>
        <p:spPr>
          <a:xfrm>
            <a:off x="1524001" y="1052513"/>
            <a:ext cx="9020175" cy="5073650"/>
          </a:xfrm>
        </p:spPr>
        <p:txBody>
          <a:bodyPr/>
          <a:lstStyle/>
          <a:p>
            <a:pPr algn="just"/>
            <a:r>
              <a:rPr lang="kk-KZ" altLang="ru-KZ" sz="2800">
                <a:latin typeface="Times New Roman" panose="02020603050405020304" pitchFamily="18" charset="0"/>
              </a:rPr>
              <a:t>Иммобилденген (лат.</a:t>
            </a:r>
            <a:r>
              <a:rPr lang="en-US" altLang="ru-KZ" sz="2800">
                <a:latin typeface="Times New Roman" panose="02020603050405020304" pitchFamily="18" charset="0"/>
              </a:rPr>
              <a:t>immobilis</a:t>
            </a:r>
            <a:r>
              <a:rPr lang="kk-KZ" altLang="ru-KZ" sz="2800">
                <a:latin typeface="Times New Roman" panose="02020603050405020304" pitchFamily="18" charset="0"/>
              </a:rPr>
              <a:t> - қозғалмайтын) </a:t>
            </a:r>
          </a:p>
          <a:p>
            <a:pPr algn="just">
              <a:buFontTx/>
              <a:buNone/>
            </a:pPr>
            <a:r>
              <a:rPr lang="kk-KZ" altLang="ru-KZ" sz="2800">
                <a:latin typeface="Times New Roman" panose="02020603050405020304" pitchFamily="18" charset="0"/>
              </a:rPr>
              <a:t>ферменттер – қатты таянышқа (полимерге, целлюлозаға,әйнекке) бекіген ферменттер.</a:t>
            </a:r>
          </a:p>
          <a:p>
            <a:pPr algn="just"/>
            <a:r>
              <a:rPr lang="kk-KZ" altLang="ru-KZ" sz="2800">
                <a:latin typeface="Times New Roman" panose="02020603050405020304" pitchFamily="18" charset="0"/>
              </a:rPr>
              <a:t>Ондай ферменттер ерімейтін материалмен ковалентті байланысады.</a:t>
            </a:r>
          </a:p>
          <a:p>
            <a:pPr algn="just"/>
            <a:r>
              <a:rPr lang="kk-KZ" altLang="ru-KZ" sz="2800">
                <a:latin typeface="Times New Roman" panose="02020603050405020304" pitchFamily="18" charset="0"/>
              </a:rPr>
              <a:t>Иммобилденген ферменттер кең көлемде амин қышқылы, витаминдер, қант, антибиотиктер және дәрі- дәрмектер сияқты аса тапшы азық-түліктің және жемшөптік заттар өндірісінде қолданылады</a:t>
            </a:r>
            <a:r>
              <a:rPr lang="kk-KZ" altLang="ru-KZ"/>
              <a:t>.</a:t>
            </a:r>
            <a:endParaRPr lang="ru-RU" altLang="ru-KZ"/>
          </a:p>
        </p:txBody>
      </p:sp>
    </p:spTree>
    <p:extLst>
      <p:ext uri="{BB962C8B-B14F-4D97-AF65-F5344CB8AC3E}">
        <p14:creationId xmlns:p14="http://schemas.microsoft.com/office/powerpoint/2010/main" val="2897699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2738414" y="142852"/>
            <a:ext cx="6773008" cy="923330"/>
          </a:xfrm>
          <a:prstGeom prst="rect">
            <a:avLst/>
          </a:prstGeom>
        </p:spPr>
        <p:style>
          <a:lnRef idx="1">
            <a:schemeClr val="accent1"/>
          </a:lnRef>
          <a:fillRef idx="2">
            <a:schemeClr val="accent1"/>
          </a:fillRef>
          <a:effectRef idx="1">
            <a:schemeClr val="accent1"/>
          </a:effectRef>
          <a:fontRef idx="minor">
            <a:schemeClr val="dk1"/>
          </a:fontRef>
        </p:style>
        <p:txBody>
          <a:bodyPr wrap="square" lIns="91440" tIns="45720" rIns="91440" bIns="45720">
            <a:spAutoFit/>
          </a:bodyPr>
          <a:lstStyle/>
          <a:p>
            <a:pPr algn="ctr"/>
            <a:r>
              <a:rPr lang="kk-KZ" sz="5400" b="1" dirty="0">
                <a:ln w="10541" cmpd="sng">
                  <a:solidFill>
                    <a:schemeClr val="tx1"/>
                  </a:solidFill>
                  <a:prstDash val="solid"/>
                </a:ln>
                <a:solidFill>
                  <a:srgbClr val="002060"/>
                </a:solidFill>
              </a:rPr>
              <a:t>Аминқышқылдары</a:t>
            </a:r>
            <a:endParaRPr lang="ru-RU" sz="5400" b="1" dirty="0">
              <a:ln w="10541" cmpd="sng">
                <a:solidFill>
                  <a:schemeClr val="tx1"/>
                </a:solidFill>
                <a:prstDash val="solid"/>
              </a:ln>
              <a:solidFill>
                <a:srgbClr val="002060"/>
              </a:solidFill>
              <a:effectLst>
                <a:outerShdw blurRad="41275" dist="12700" dir="12000000" algn="tl" rotWithShape="0">
                  <a:srgbClr val="000000">
                    <a:alpha val="40000"/>
                  </a:srgbClr>
                </a:outerShdw>
              </a:effectLst>
            </a:endParaRPr>
          </a:p>
        </p:txBody>
      </p:sp>
      <p:sp>
        <p:nvSpPr>
          <p:cNvPr id="11" name="Прямоугольник 10"/>
          <p:cNvSpPr/>
          <p:nvPr/>
        </p:nvSpPr>
        <p:spPr>
          <a:xfrm>
            <a:off x="1666844" y="1285862"/>
            <a:ext cx="3214678" cy="5262979"/>
          </a:xfrm>
          <a:prstGeom prst="rect">
            <a:avLst/>
          </a:prstGeom>
        </p:spPr>
        <p:style>
          <a:lnRef idx="1">
            <a:schemeClr val="accent1"/>
          </a:lnRef>
          <a:fillRef idx="2">
            <a:schemeClr val="accent1"/>
          </a:fillRef>
          <a:effectRef idx="1">
            <a:schemeClr val="accent1"/>
          </a:effectRef>
          <a:fontRef idx="minor">
            <a:schemeClr val="dk1"/>
          </a:fontRef>
        </p:style>
        <p:txBody>
          <a:bodyPr wrap="square" lIns="91440" tIns="45720" rIns="91440" bIns="45720">
            <a:spAutoFit/>
          </a:bodyPr>
          <a:lstStyle/>
          <a:p>
            <a:pPr algn="ctr">
              <a:defRPr/>
            </a:pPr>
            <a:endParaRPr lang="kk-KZ" sz="2800" b="1" dirty="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ctr">
              <a:defRPr/>
            </a:pPr>
            <a:endParaRPr lang="kk-KZ" sz="2800" b="1" dirty="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ctr">
              <a:defRPr/>
            </a:pPr>
            <a:endParaRPr lang="kk-KZ" sz="2800" b="1" dirty="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ctr">
              <a:defRPr/>
            </a:pPr>
            <a:endParaRPr lang="kk-KZ" sz="2800" b="1" dirty="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ctr">
              <a:defRPr/>
            </a:pPr>
            <a:endParaRPr lang="kk-KZ" sz="2800" b="1" dirty="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ctr">
              <a:defRPr/>
            </a:pPr>
            <a:endParaRPr lang="kk-KZ" sz="2800" b="1" dirty="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ctr">
              <a:defRPr/>
            </a:pPr>
            <a:endParaRPr lang="kk-KZ" sz="2800" b="1" dirty="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ctr">
              <a:defRPr/>
            </a:pPr>
            <a:endParaRPr lang="kk-KZ" sz="2800" b="1" dirty="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ctr">
              <a:defRPr/>
            </a:pPr>
            <a:endParaRPr lang="kk-KZ" sz="2800" b="1" dirty="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ctr">
              <a:defRPr/>
            </a:pPr>
            <a:endParaRPr lang="kk-KZ" sz="2800" b="1" dirty="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ctr">
              <a:defRPr/>
            </a:pPr>
            <a:endParaRPr lang="kk-KZ" sz="2800" b="1" dirty="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ctr">
              <a:defRPr/>
            </a:pPr>
            <a:endParaRPr lang="ru-RU" sz="2800" b="1" dirty="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12" name="Рисунок 11" descr="ffb4a039.gif"/>
          <p:cNvPicPr>
            <a:picLocks noChangeAspect="1"/>
          </p:cNvPicPr>
          <p:nvPr/>
        </p:nvPicPr>
        <p:blipFill>
          <a:blip r:embed="rId2"/>
          <a:stretch>
            <a:fillRect/>
          </a:stretch>
        </p:blipFill>
        <p:spPr>
          <a:xfrm>
            <a:off x="1809720" y="1428737"/>
            <a:ext cx="3071834" cy="4997459"/>
          </a:xfrm>
          <a:prstGeom prst="rect">
            <a:avLst/>
          </a:prstGeom>
        </p:spPr>
      </p:pic>
      <p:sp>
        <p:nvSpPr>
          <p:cNvPr id="15" name="Прямоугольник 14"/>
          <p:cNvSpPr/>
          <p:nvPr/>
        </p:nvSpPr>
        <p:spPr>
          <a:xfrm>
            <a:off x="5167306" y="1285861"/>
            <a:ext cx="5000660" cy="495520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defRPr/>
            </a:pPr>
            <a:r>
              <a:rPr lang="ru-RU" sz="3200" b="1" dirty="0" err="1">
                <a:ln w="10541" cmpd="sng">
                  <a:solidFill>
                    <a:schemeClr val="tx1"/>
                  </a:solidFill>
                  <a:prstDash val="solid"/>
                </a:ln>
                <a:solidFill>
                  <a:srgbClr val="002060"/>
                </a:solidFill>
              </a:rPr>
              <a:t>Аминқышқылы </a:t>
            </a:r>
            <a:r>
              <a:rPr lang="ru-RU" sz="3200" b="1" dirty="0">
                <a:ln w="10541" cmpd="sng">
                  <a:solidFill>
                    <a:schemeClr val="tx1"/>
                  </a:solidFill>
                  <a:prstDash val="solid"/>
                </a:ln>
                <a:solidFill>
                  <a:srgbClr val="002060"/>
                </a:solidFill>
              </a:rPr>
              <a:t>– </a:t>
            </a:r>
            <a:r>
              <a:rPr lang="ru-RU" sz="3200" b="1" dirty="0" err="1">
                <a:ln w="10541" cmpd="sng">
                  <a:solidFill>
                    <a:schemeClr val="tx1"/>
                  </a:solidFill>
                  <a:prstDash val="solid"/>
                </a:ln>
                <a:solidFill>
                  <a:srgbClr val="002060"/>
                </a:solidFill>
              </a:rPr>
              <a:t>бір</a:t>
            </a:r>
            <a:r>
              <a:rPr lang="ru-RU" sz="3200" b="1" dirty="0">
                <a:ln w="10541" cmpd="sng">
                  <a:solidFill>
                    <a:schemeClr val="tx1"/>
                  </a:solidFill>
                  <a:prstDash val="solid"/>
                </a:ln>
                <a:solidFill>
                  <a:srgbClr val="002060"/>
                </a:solidFill>
              </a:rPr>
              <a:t> </a:t>
            </a:r>
            <a:r>
              <a:rPr lang="ru-RU" sz="3200" b="1" dirty="0" err="1">
                <a:ln w="10541" cmpd="sng">
                  <a:solidFill>
                    <a:schemeClr val="tx1"/>
                  </a:solidFill>
                  <a:prstDash val="solid"/>
                </a:ln>
                <a:solidFill>
                  <a:srgbClr val="002060"/>
                </a:solidFill>
              </a:rPr>
              <a:t>немесе</a:t>
            </a:r>
            <a:r>
              <a:rPr lang="ru-RU" sz="3200" b="1" dirty="0">
                <a:ln w="10541" cmpd="sng">
                  <a:solidFill>
                    <a:schemeClr val="tx1"/>
                  </a:solidFill>
                  <a:prstDash val="solid"/>
                </a:ln>
                <a:solidFill>
                  <a:srgbClr val="002060"/>
                </a:solidFill>
              </a:rPr>
              <a:t> </a:t>
            </a:r>
            <a:r>
              <a:rPr lang="ru-RU" sz="3200" b="1" dirty="0" err="1">
                <a:ln w="10541" cmpd="sng">
                  <a:solidFill>
                    <a:schemeClr val="tx1"/>
                  </a:solidFill>
                  <a:prstDash val="solid"/>
                </a:ln>
                <a:solidFill>
                  <a:srgbClr val="002060"/>
                </a:solidFill>
              </a:rPr>
              <a:t>бірнеше</a:t>
            </a:r>
            <a:r>
              <a:rPr lang="ru-RU" sz="3200" b="1" dirty="0">
                <a:ln w="10541" cmpd="sng">
                  <a:solidFill>
                    <a:schemeClr val="tx1"/>
                  </a:solidFill>
                  <a:prstDash val="solid"/>
                </a:ln>
                <a:solidFill>
                  <a:srgbClr val="002060"/>
                </a:solidFill>
              </a:rPr>
              <a:t> </a:t>
            </a:r>
            <a:r>
              <a:rPr lang="ru-RU" sz="3200" b="1" dirty="0" err="1">
                <a:ln w="10541" cmpd="sng">
                  <a:solidFill>
                    <a:schemeClr val="tx1"/>
                  </a:solidFill>
                  <a:prstDash val="solid"/>
                </a:ln>
                <a:solidFill>
                  <a:srgbClr val="002060"/>
                </a:solidFill>
              </a:rPr>
              <a:t>ами</a:t>
            </a:r>
            <a:r>
              <a:rPr lang="kk-KZ" sz="3200" b="1" dirty="0">
                <a:ln w="10541" cmpd="sng">
                  <a:solidFill>
                    <a:schemeClr val="tx1"/>
                  </a:solidFill>
                  <a:prstDash val="solid"/>
                </a:ln>
                <a:solidFill>
                  <a:srgbClr val="002060"/>
                </a:solidFill>
              </a:rPr>
              <a:t>н тобынан </a:t>
            </a:r>
            <a:r>
              <a:rPr lang="en-US" sz="3200" b="1" dirty="0">
                <a:ln w="10541" cmpd="sng">
                  <a:solidFill>
                    <a:schemeClr val="tx1"/>
                  </a:solidFill>
                  <a:prstDash val="solid"/>
                </a:ln>
                <a:solidFill>
                  <a:srgbClr val="002060"/>
                </a:solidFill>
                <a:latin typeface="Algerian" pitchFamily="82" charset="0"/>
              </a:rPr>
              <a:t>NH</a:t>
            </a:r>
            <a:r>
              <a:rPr lang="ru-RU" sz="3200" b="1" baseline="-25000" dirty="0">
                <a:ln w="10541" cmpd="sng">
                  <a:solidFill>
                    <a:schemeClr val="tx1"/>
                  </a:solidFill>
                  <a:prstDash val="solid"/>
                </a:ln>
                <a:solidFill>
                  <a:srgbClr val="002060"/>
                </a:solidFill>
              </a:rPr>
              <a:t>2</a:t>
            </a:r>
            <a:r>
              <a:rPr lang="ru-RU" sz="3200" b="1" dirty="0">
                <a:ln w="10541" cmpd="sng">
                  <a:solidFill>
                    <a:schemeClr val="tx1"/>
                  </a:solidFill>
                  <a:prstDash val="solid"/>
                </a:ln>
                <a:solidFill>
                  <a:srgbClr val="002060"/>
                </a:solidFill>
              </a:rPr>
              <a:t> </a:t>
            </a:r>
            <a:r>
              <a:rPr lang="ru-RU" sz="3200" b="1" dirty="0" err="1">
                <a:ln w="10541" cmpd="sng">
                  <a:solidFill>
                    <a:schemeClr val="tx1"/>
                  </a:solidFill>
                  <a:prstDash val="solid"/>
                </a:ln>
                <a:solidFill>
                  <a:srgbClr val="002060"/>
                </a:solidFill>
              </a:rPr>
              <a:t>тұратын карбонды</a:t>
            </a:r>
            <a:r>
              <a:rPr lang="ru-RU" sz="3200" b="1" dirty="0">
                <a:ln w="10541" cmpd="sng">
                  <a:solidFill>
                    <a:schemeClr val="tx1"/>
                  </a:solidFill>
                  <a:prstDash val="solid"/>
                </a:ln>
                <a:solidFill>
                  <a:srgbClr val="002060"/>
                </a:solidFill>
              </a:rPr>
              <a:t> </a:t>
            </a:r>
            <a:r>
              <a:rPr lang="ru-RU" sz="3200" b="1" dirty="0" err="1">
                <a:ln w="10541" cmpd="sng">
                  <a:solidFill>
                    <a:schemeClr val="tx1"/>
                  </a:solidFill>
                  <a:prstDash val="solid"/>
                </a:ln>
                <a:solidFill>
                  <a:srgbClr val="002060"/>
                </a:solidFill>
              </a:rPr>
              <a:t>қышқылдар</a:t>
            </a:r>
            <a:r>
              <a:rPr lang="ru-RU" sz="3200" b="1" dirty="0">
                <a:ln w="10541" cmpd="sng">
                  <a:solidFill>
                    <a:schemeClr val="tx1"/>
                  </a:solidFill>
                  <a:prstDash val="solid"/>
                </a:ln>
                <a:solidFill>
                  <a:srgbClr val="002060"/>
                </a:solidFill>
              </a:rPr>
              <a:t>, </a:t>
            </a:r>
            <a:r>
              <a:rPr lang="ru-RU" sz="3200" b="1" dirty="0" err="1">
                <a:ln w="10541" cmpd="sng">
                  <a:solidFill>
                    <a:schemeClr val="tx1"/>
                  </a:solidFill>
                  <a:prstDash val="solid"/>
                </a:ln>
                <a:solidFill>
                  <a:srgbClr val="002060"/>
                </a:solidFill>
              </a:rPr>
              <a:t>олар</a:t>
            </a:r>
            <a:r>
              <a:rPr lang="ru-RU" sz="3200" b="1" dirty="0">
                <a:ln w="10541" cmpd="sng">
                  <a:solidFill>
                    <a:schemeClr val="tx1"/>
                  </a:solidFill>
                  <a:prstDash val="solid"/>
                </a:ln>
                <a:solidFill>
                  <a:srgbClr val="002060"/>
                </a:solidFill>
              </a:rPr>
              <a:t> </a:t>
            </a:r>
            <a:r>
              <a:rPr lang="ru-RU" sz="3200" b="1" dirty="0" err="1">
                <a:ln w="10541" cmpd="sng">
                  <a:solidFill>
                    <a:schemeClr val="tx1"/>
                  </a:solidFill>
                  <a:prstDash val="solid"/>
                </a:ln>
                <a:solidFill>
                  <a:srgbClr val="002060"/>
                </a:solidFill>
              </a:rPr>
              <a:t>табиғатта кең таралған</a:t>
            </a:r>
            <a:r>
              <a:rPr lang="ru-RU" sz="3200" b="1" dirty="0">
                <a:ln w="10541" cmpd="sng">
                  <a:solidFill>
                    <a:schemeClr val="tx1"/>
                  </a:solidFill>
                  <a:prstDash val="solid"/>
                </a:ln>
                <a:solidFill>
                  <a:srgbClr val="002060"/>
                </a:solidFill>
              </a:rPr>
              <a:t>. </a:t>
            </a:r>
            <a:r>
              <a:rPr lang="ru-RU" sz="3200" b="1" dirty="0" err="1">
                <a:ln w="10541" cmpd="sng">
                  <a:solidFill>
                    <a:schemeClr val="tx1"/>
                  </a:solidFill>
                  <a:prstDash val="solid"/>
                </a:ln>
                <a:solidFill>
                  <a:srgbClr val="002060"/>
                </a:solidFill>
              </a:rPr>
              <a:t>Олар</a:t>
            </a:r>
            <a:r>
              <a:rPr lang="ru-RU" sz="3200" b="1" dirty="0">
                <a:ln w="10541" cmpd="sng">
                  <a:solidFill>
                    <a:schemeClr val="tx1"/>
                  </a:solidFill>
                  <a:prstDash val="solid"/>
                </a:ln>
                <a:solidFill>
                  <a:srgbClr val="002060"/>
                </a:solidFill>
              </a:rPr>
              <a:t> </a:t>
            </a:r>
            <a:r>
              <a:rPr lang="ru-RU" sz="3200" b="1" dirty="0" err="1">
                <a:ln w="10541" cmpd="sng">
                  <a:solidFill>
                    <a:schemeClr val="tx1"/>
                  </a:solidFill>
                  <a:prstDash val="solid"/>
                </a:ln>
                <a:solidFill>
                  <a:srgbClr val="002060"/>
                </a:solidFill>
              </a:rPr>
              <a:t>табиғи ақуыздардың құрылымдық элементі</a:t>
            </a:r>
            <a:r>
              <a:rPr lang="ru-RU" sz="3200" b="1" dirty="0">
                <a:ln w="10541" cmpd="sng">
                  <a:solidFill>
                    <a:schemeClr val="tx1"/>
                  </a:solidFill>
                  <a:prstDash val="solid"/>
                </a:ln>
                <a:solidFill>
                  <a:srgbClr val="002060"/>
                </a:solidFill>
              </a:rPr>
              <a:t> </a:t>
            </a:r>
            <a:r>
              <a:rPr lang="ru-RU" sz="3200" b="1" dirty="0" err="1">
                <a:ln w="10541" cmpd="sng">
                  <a:solidFill>
                    <a:schemeClr val="tx1"/>
                  </a:solidFill>
                  <a:prstDash val="solid"/>
                </a:ln>
                <a:solidFill>
                  <a:srgbClr val="002060"/>
                </a:solidFill>
              </a:rPr>
              <a:t>болып</a:t>
            </a:r>
            <a:r>
              <a:rPr lang="ru-RU" sz="3200" b="1" dirty="0">
                <a:ln w="10541" cmpd="sng">
                  <a:solidFill>
                    <a:schemeClr val="tx1"/>
                  </a:solidFill>
                  <a:prstDash val="solid"/>
                </a:ln>
                <a:solidFill>
                  <a:srgbClr val="002060"/>
                </a:solidFill>
              </a:rPr>
              <a:t> </a:t>
            </a:r>
            <a:r>
              <a:rPr lang="ru-RU" sz="3200" b="1" dirty="0" err="1">
                <a:ln w="10541" cmpd="sng">
                  <a:solidFill>
                    <a:schemeClr val="tx1"/>
                  </a:solidFill>
                  <a:prstDash val="solid"/>
                </a:ln>
                <a:solidFill>
                  <a:srgbClr val="002060"/>
                </a:solidFill>
              </a:rPr>
              <a:t>табылады</a:t>
            </a:r>
            <a:r>
              <a:rPr lang="ru-RU" sz="3200" b="1" dirty="0">
                <a:ln w="10541" cmpd="sng">
                  <a:solidFill>
                    <a:schemeClr val="tx1"/>
                  </a:solidFill>
                  <a:prstDash val="solid"/>
                </a:ln>
                <a:solidFill>
                  <a:srgbClr val="002060"/>
                </a:solidFill>
              </a:rPr>
              <a:t>. </a:t>
            </a:r>
          </a:p>
          <a:p>
            <a:pPr algn="just">
              <a:defRPr/>
            </a:pPr>
            <a:r>
              <a:rPr lang="kk-KZ" sz="2800" b="1" dirty="0">
                <a:ln w="10541" cmpd="sng">
                  <a:solidFill>
                    <a:schemeClr val="tx1"/>
                  </a:solidFill>
                  <a:prstDash val="solid"/>
                </a:ln>
                <a:solidFill>
                  <a:srgbClr val="002060"/>
                </a:solidFill>
              </a:rPr>
              <a:t> </a:t>
            </a:r>
            <a:endParaRPr lang="ru-RU" sz="2800" b="1" dirty="0">
              <a:ln w="10541" cmpd="sng">
                <a:solidFill>
                  <a:schemeClr val="tx1"/>
                </a:solidFill>
                <a:prstDash val="solid"/>
              </a:ln>
              <a:solidFill>
                <a:srgbClr val="002060"/>
              </a:solidFill>
            </a:endParaRPr>
          </a:p>
        </p:txBody>
      </p:sp>
    </p:spTree>
  </p:cSld>
  <p:clrMapOvr>
    <a:masterClrMapping/>
  </p:clrMapOvr>
  <p:transition>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Rectangle 4">
            <a:extLst>
              <a:ext uri="{FF2B5EF4-FFF2-40B4-BE49-F238E27FC236}">
                <a16:creationId xmlns:a16="http://schemas.microsoft.com/office/drawing/2014/main" id="{B168A599-FE86-32A4-7693-64552DBB9C46}"/>
              </a:ext>
            </a:extLst>
          </p:cNvPr>
          <p:cNvSpPr>
            <a:spLocks noGrp="1" noChangeArrowheads="1"/>
          </p:cNvSpPr>
          <p:nvPr>
            <p:ph type="body" idx="1"/>
          </p:nvPr>
        </p:nvSpPr>
        <p:spPr>
          <a:xfrm>
            <a:off x="1774826" y="0"/>
            <a:ext cx="8893175" cy="6597650"/>
          </a:xfrm>
        </p:spPr>
        <p:txBody>
          <a:bodyPr/>
          <a:lstStyle/>
          <a:p>
            <a:pPr algn="just">
              <a:lnSpc>
                <a:spcPct val="80000"/>
              </a:lnSpc>
            </a:pPr>
            <a:endParaRPr lang="ru-RU" altLang="ru-KZ" sz="2000">
              <a:latin typeface="Times New Roman" panose="02020603050405020304" pitchFamily="18" charset="0"/>
            </a:endParaRPr>
          </a:p>
          <a:p>
            <a:pPr algn="just">
              <a:lnSpc>
                <a:spcPct val="80000"/>
              </a:lnSpc>
            </a:pPr>
            <a:r>
              <a:rPr lang="ru-RU" altLang="ru-KZ">
                <a:latin typeface="Times New Roman" panose="02020603050405020304" pitchFamily="18" charset="0"/>
              </a:rPr>
              <a:t>Тұңғыш рет 1910 жылы А.Гэррод зат алмасу ферменттермен және тұқым қуалайтын аурулардың арасындағы байланысты анықтады.</a:t>
            </a:r>
          </a:p>
          <a:p>
            <a:pPr algn="just">
              <a:lnSpc>
                <a:spcPct val="80000"/>
              </a:lnSpc>
            </a:pPr>
            <a:r>
              <a:rPr lang="kk-KZ" altLang="ru-KZ">
                <a:latin typeface="Times New Roman" panose="02020603050405020304" pitchFamily="18" charset="0"/>
              </a:rPr>
              <a:t>Медицинада ферменттер емдеу мақсатында қолданылады:</a:t>
            </a:r>
          </a:p>
          <a:p>
            <a:pPr algn="just">
              <a:lnSpc>
                <a:spcPct val="80000"/>
              </a:lnSpc>
              <a:buFontTx/>
              <a:buChar char="-"/>
            </a:pPr>
            <a:r>
              <a:rPr lang="kk-KZ" altLang="ru-KZ">
                <a:latin typeface="Times New Roman" panose="02020603050405020304" pitchFamily="18" charset="0"/>
              </a:rPr>
              <a:t>амилазалар. асқазан, ішек</a:t>
            </a:r>
            <a:r>
              <a:rPr lang="ru-RU" altLang="ru-KZ">
                <a:latin typeface="Times New Roman" panose="02020603050405020304" pitchFamily="18" charset="0"/>
              </a:rPr>
              <a:t>-</a:t>
            </a:r>
            <a:r>
              <a:rPr lang="kk-KZ" altLang="ru-KZ">
                <a:latin typeface="Times New Roman" panose="02020603050405020304" pitchFamily="18" charset="0"/>
              </a:rPr>
              <a:t>қарын ауруларын емдеуде;</a:t>
            </a:r>
          </a:p>
          <a:p>
            <a:pPr algn="just">
              <a:lnSpc>
                <a:spcPct val="80000"/>
              </a:lnSpc>
              <a:buFontTx/>
              <a:buChar char="-"/>
            </a:pPr>
            <a:r>
              <a:rPr lang="kk-KZ" altLang="ru-KZ">
                <a:latin typeface="Times New Roman" panose="02020603050405020304" pitchFamily="18" charset="0"/>
              </a:rPr>
              <a:t>протеазалар</a:t>
            </a:r>
            <a:r>
              <a:rPr lang="en-US" altLang="ru-KZ">
                <a:latin typeface="Times New Roman" panose="02020603050405020304" pitchFamily="18" charset="0"/>
              </a:rPr>
              <a:t>-</a:t>
            </a:r>
            <a:r>
              <a:rPr lang="kk-KZ" altLang="ru-KZ">
                <a:latin typeface="Times New Roman" panose="02020603050405020304" pitchFamily="18" charset="0"/>
              </a:rPr>
              <a:t> іріңдеген жараны емдеуде;</a:t>
            </a:r>
          </a:p>
          <a:p>
            <a:pPr algn="just">
              <a:lnSpc>
                <a:spcPct val="80000"/>
              </a:lnSpc>
              <a:buFontTx/>
              <a:buChar char="-"/>
            </a:pPr>
            <a:r>
              <a:rPr lang="kk-KZ" altLang="ru-KZ">
                <a:latin typeface="Times New Roman" panose="02020603050405020304" pitchFamily="18" charset="0"/>
              </a:rPr>
              <a:t>стрептокиназа</a:t>
            </a:r>
            <a:r>
              <a:rPr lang="en-US" altLang="ru-KZ">
                <a:latin typeface="Times New Roman" panose="02020603050405020304" pitchFamily="18" charset="0"/>
              </a:rPr>
              <a:t>-</a:t>
            </a:r>
            <a:r>
              <a:rPr lang="kk-KZ" altLang="ru-KZ">
                <a:latin typeface="Times New Roman" panose="02020603050405020304" pitchFamily="18" charset="0"/>
              </a:rPr>
              <a:t>тромбоздар емдеуіне қолданылады.</a:t>
            </a:r>
          </a:p>
          <a:p>
            <a:pPr algn="just">
              <a:lnSpc>
                <a:spcPct val="80000"/>
              </a:lnSpc>
              <a:buFontTx/>
              <a:buChar char="-"/>
            </a:pPr>
            <a:r>
              <a:rPr lang="ru-RU" altLang="ru-KZ">
                <a:latin typeface="Times New Roman" panose="02020603050405020304" pitchFamily="18" charset="0"/>
              </a:rPr>
              <a:t>химотрипсин (гидролаза) iрiңдi жарақаттар, көздiң қасаң қабығының ойылымдары және қатты күйiктердiң емдеуiнде тиiмдi.</a:t>
            </a:r>
          </a:p>
          <a:p>
            <a:pPr algn="just">
              <a:lnSpc>
                <a:spcPct val="80000"/>
              </a:lnSpc>
              <a:buFontTx/>
              <a:buChar char="-"/>
            </a:pPr>
            <a:r>
              <a:rPr lang="ru-RU" altLang="ru-KZ">
                <a:latin typeface="Times New Roman" panose="02020603050405020304" pitchFamily="18" charset="0"/>
              </a:rPr>
              <a:t>iрi қараның асқазан асты бездерінен алатын трипсин ферменті трахеиттер және бронхит сияқты тыныс жолдарының iсiп қызару ауруларында қолданады</a:t>
            </a:r>
          </a:p>
          <a:p>
            <a:pPr algn="just">
              <a:lnSpc>
                <a:spcPct val="80000"/>
              </a:lnSpc>
              <a:buFontTx/>
              <a:buChar char="-"/>
            </a:pPr>
            <a:r>
              <a:rPr lang="ru-RU" altLang="ru-KZ">
                <a:latin typeface="Times New Roman" panose="02020603050405020304" pitchFamily="18" charset="0"/>
              </a:rPr>
              <a:t>Лидаза гематомалар және тыртықтардың тарауында маңызды. Оның көмегімен жараланған буындардың қозғалғыштығы жақсарады.</a:t>
            </a:r>
          </a:p>
          <a:p>
            <a:pPr algn="just">
              <a:lnSpc>
                <a:spcPct val="80000"/>
              </a:lnSpc>
              <a:buFontTx/>
              <a:buChar char="-"/>
            </a:pPr>
            <a:r>
              <a:rPr lang="kk-KZ" altLang="ru-KZ">
                <a:latin typeface="Times New Roman" panose="02020603050405020304" pitchFamily="18" charset="0"/>
              </a:rPr>
              <a:t>пепсин ас қорыту аурулары (гастрит) кезінде қолданылады.</a:t>
            </a:r>
          </a:p>
          <a:p>
            <a:pPr algn="just">
              <a:lnSpc>
                <a:spcPct val="80000"/>
              </a:lnSpc>
              <a:buFontTx/>
              <a:buChar char="-"/>
            </a:pPr>
            <a:r>
              <a:rPr lang="kk-KZ" altLang="ru-KZ">
                <a:latin typeface="Times New Roman" panose="02020603050405020304" pitchFamily="18" charset="0"/>
              </a:rPr>
              <a:t> </a:t>
            </a:r>
            <a:r>
              <a:rPr lang="ru-RU" altLang="ru-KZ">
                <a:latin typeface="Times New Roman" panose="02020603050405020304" pitchFamily="18" charset="0"/>
              </a:rPr>
              <a:t>Ұйқы безі (панкреатин) ферментi ас қорытудың жақсарту мақсаты-мен бауырдың әр түрлi ауруларында қолданады.</a:t>
            </a:r>
          </a:p>
          <a:p>
            <a:pPr algn="just">
              <a:lnSpc>
                <a:spcPct val="80000"/>
              </a:lnSpc>
              <a:buFontTx/>
              <a:buNone/>
            </a:pPr>
            <a:endParaRPr lang="ru-RU" altLang="ru-KZ">
              <a:latin typeface="Times New Roman" panose="02020603050405020304" pitchFamily="18" charset="0"/>
            </a:endParaRPr>
          </a:p>
          <a:p>
            <a:pPr>
              <a:lnSpc>
                <a:spcPct val="80000"/>
              </a:lnSpc>
              <a:buFontTx/>
              <a:buNone/>
            </a:pPr>
            <a:endParaRPr lang="ru-RU" altLang="ru-KZ"/>
          </a:p>
          <a:p>
            <a:pPr>
              <a:lnSpc>
                <a:spcPct val="80000"/>
              </a:lnSpc>
              <a:buFontTx/>
              <a:buNone/>
            </a:pPr>
            <a:endParaRPr lang="ru-RU" altLang="ru-KZ" sz="2000"/>
          </a:p>
          <a:p>
            <a:pPr>
              <a:lnSpc>
                <a:spcPct val="80000"/>
              </a:lnSpc>
            </a:pPr>
            <a:endParaRPr lang="ru-RU" altLang="ru-KZ" sz="2000"/>
          </a:p>
          <a:p>
            <a:pPr>
              <a:lnSpc>
                <a:spcPct val="80000"/>
              </a:lnSpc>
            </a:pPr>
            <a:endParaRPr lang="ru-RU" altLang="ru-KZ" sz="2000"/>
          </a:p>
          <a:p>
            <a:pPr>
              <a:lnSpc>
                <a:spcPct val="80000"/>
              </a:lnSpc>
            </a:pPr>
            <a:endParaRPr lang="ru-RU" altLang="ru-KZ" sz="2000"/>
          </a:p>
          <a:p>
            <a:pPr>
              <a:lnSpc>
                <a:spcPct val="80000"/>
              </a:lnSpc>
            </a:pPr>
            <a:endParaRPr lang="ru-RU" altLang="ru-KZ" sz="2000"/>
          </a:p>
        </p:txBody>
      </p:sp>
    </p:spTree>
    <p:extLst>
      <p:ext uri="{BB962C8B-B14F-4D97-AF65-F5344CB8AC3E}">
        <p14:creationId xmlns:p14="http://schemas.microsoft.com/office/powerpoint/2010/main" val="9054607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8" name="Picture 4">
            <a:extLst>
              <a:ext uri="{FF2B5EF4-FFF2-40B4-BE49-F238E27FC236}">
                <a16:creationId xmlns:a16="http://schemas.microsoft.com/office/drawing/2014/main" id="{5C9D0998-C4D0-E249-AD61-8AC90963DF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065290">
            <a:off x="8616951" y="-242888"/>
            <a:ext cx="1800225" cy="1439863"/>
          </a:xfrm>
          <a:prstGeom prst="rect">
            <a:avLst/>
          </a:prstGeom>
          <a:noFill/>
          <a:extLst>
            <a:ext uri="{909E8E84-426E-40DD-AFC4-6F175D3DCCD1}">
              <a14:hiddenFill xmlns:a14="http://schemas.microsoft.com/office/drawing/2010/main">
                <a:solidFill>
                  <a:srgbClr val="FFFFFF"/>
                </a:solidFill>
              </a14:hiddenFill>
            </a:ext>
          </a:extLst>
        </p:spPr>
      </p:pic>
      <p:sp>
        <p:nvSpPr>
          <p:cNvPr id="67592" name="Rectangle 8">
            <a:extLst>
              <a:ext uri="{FF2B5EF4-FFF2-40B4-BE49-F238E27FC236}">
                <a16:creationId xmlns:a16="http://schemas.microsoft.com/office/drawing/2014/main" id="{FD79557A-6863-B311-0B79-182E28907F2F}"/>
              </a:ext>
            </a:extLst>
          </p:cNvPr>
          <p:cNvSpPr>
            <a:spLocks noGrp="1" noChangeArrowheads="1"/>
          </p:cNvSpPr>
          <p:nvPr>
            <p:ph type="body" idx="1"/>
          </p:nvPr>
        </p:nvSpPr>
        <p:spPr>
          <a:xfrm>
            <a:off x="1524001" y="765176"/>
            <a:ext cx="6659563" cy="6092825"/>
          </a:xfrm>
        </p:spPr>
        <p:txBody>
          <a:bodyPr/>
          <a:lstStyle/>
          <a:p>
            <a:pPr marL="87313" indent="-87313" algn="just">
              <a:lnSpc>
                <a:spcPct val="80000"/>
              </a:lnSpc>
            </a:pPr>
            <a:r>
              <a:rPr lang="kk-KZ" altLang="ru-KZ">
                <a:latin typeface="Times New Roman" panose="02020603050405020304" pitchFamily="18" charset="0"/>
              </a:rPr>
              <a:t>Микроорганиздермен ашу процессі практикада тамақ, алкогольді сусындар өндірісінде немесе консервілеу кезінде қолданылады. Барлық ашу процестері пируваттың түзілуімен анаэробты ортада өтеді. </a:t>
            </a:r>
          </a:p>
          <a:p>
            <a:pPr marL="87313" indent="-87313" algn="just">
              <a:lnSpc>
                <a:spcPct val="80000"/>
              </a:lnSpc>
            </a:pPr>
            <a:r>
              <a:rPr lang="kk-KZ" altLang="ru-KZ">
                <a:latin typeface="Times New Roman" panose="02020603050405020304" pitchFamily="18" charset="0"/>
              </a:rPr>
              <a:t>Амилазалар нан, сыра өндірсінде крахмалды ыдырату кезінде; </a:t>
            </a:r>
          </a:p>
          <a:p>
            <a:pPr marL="87313" indent="-87313" algn="just">
              <a:lnSpc>
                <a:spcPct val="80000"/>
              </a:lnSpc>
            </a:pPr>
            <a:r>
              <a:rPr lang="kk-KZ" altLang="ru-KZ">
                <a:latin typeface="Times New Roman" panose="02020603050405020304" pitchFamily="18" charset="0"/>
              </a:rPr>
              <a:t>Протеазалар: пепсин дайын ботқалар, трипсин балалар тағамдарының, бактериалды протеазалар ақуызды гидролизаттар дайындауда;</a:t>
            </a:r>
          </a:p>
          <a:p>
            <a:pPr marL="87313" indent="-87313" algn="just">
              <a:lnSpc>
                <a:spcPct val="80000"/>
              </a:lnSpc>
            </a:pPr>
            <a:r>
              <a:rPr lang="kk-KZ" altLang="ru-KZ">
                <a:latin typeface="Times New Roman" panose="02020603050405020304" pitchFamily="18" charset="0"/>
              </a:rPr>
              <a:t>Глюкозооксидаза глюкозаны немесе оттегіні бөліп шығару кезінде;</a:t>
            </a:r>
          </a:p>
          <a:p>
            <a:pPr marL="87313" indent="-87313" algn="just">
              <a:lnSpc>
                <a:spcPct val="80000"/>
              </a:lnSpc>
            </a:pPr>
            <a:r>
              <a:rPr lang="kk-KZ" altLang="ru-KZ">
                <a:latin typeface="Times New Roman" panose="02020603050405020304" pitchFamily="18" charset="0"/>
              </a:rPr>
              <a:t>Каталаза сутегі пероксидін кетіру үшін;</a:t>
            </a:r>
          </a:p>
          <a:p>
            <a:pPr marL="87313" indent="-87313" algn="just">
              <a:lnSpc>
                <a:spcPct val="80000"/>
              </a:lnSpc>
            </a:pPr>
            <a:r>
              <a:rPr lang="kk-KZ" altLang="ru-KZ">
                <a:latin typeface="Times New Roman" panose="02020603050405020304" pitchFamily="18" charset="0"/>
              </a:rPr>
              <a:t>Целлюлаза мен пектиназа жемістер шырындарын тазарту үшін қолданылады.</a:t>
            </a:r>
          </a:p>
          <a:p>
            <a:pPr marL="87313" indent="-87313" algn="just">
              <a:lnSpc>
                <a:spcPct val="80000"/>
              </a:lnSpc>
            </a:pPr>
            <a:endParaRPr lang="ru-RU" altLang="ru-KZ">
              <a:latin typeface="Times New Roman" panose="02020603050405020304" pitchFamily="18" charset="0"/>
            </a:endParaRPr>
          </a:p>
        </p:txBody>
      </p:sp>
      <p:pic>
        <p:nvPicPr>
          <p:cNvPr id="67595" name="Picture 11" descr="151">
            <a:extLst>
              <a:ext uri="{FF2B5EF4-FFF2-40B4-BE49-F238E27FC236}">
                <a16:creationId xmlns:a16="http://schemas.microsoft.com/office/drawing/2014/main" id="{3D670563-B273-2D50-1C4C-DCB85338A6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66373"/>
          <a:stretch>
            <a:fillRect/>
          </a:stretch>
        </p:blipFill>
        <p:spPr bwMode="auto">
          <a:xfrm>
            <a:off x="8112126" y="1341439"/>
            <a:ext cx="2555875" cy="388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37956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6" name="Picture 6" descr="151">
            <a:extLst>
              <a:ext uri="{FF2B5EF4-FFF2-40B4-BE49-F238E27FC236}">
                <a16:creationId xmlns:a16="http://schemas.microsoft.com/office/drawing/2014/main" id="{731CB94E-B17F-DF90-D46F-3E2C538B05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471" b="33627"/>
          <a:stretch>
            <a:fillRect/>
          </a:stretch>
        </p:blipFill>
        <p:spPr bwMode="auto">
          <a:xfrm>
            <a:off x="1774825" y="188914"/>
            <a:ext cx="8713788" cy="648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71120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7" name="Rectangle 3">
            <a:extLst>
              <a:ext uri="{FF2B5EF4-FFF2-40B4-BE49-F238E27FC236}">
                <a16:creationId xmlns:a16="http://schemas.microsoft.com/office/drawing/2014/main" id="{F9681F9C-6079-39CD-3FC3-E79FC2BC573C}"/>
              </a:ext>
            </a:extLst>
          </p:cNvPr>
          <p:cNvSpPr>
            <a:spLocks noGrp="1" noChangeArrowheads="1"/>
          </p:cNvSpPr>
          <p:nvPr>
            <p:ph type="body" idx="1"/>
          </p:nvPr>
        </p:nvSpPr>
        <p:spPr>
          <a:xfrm>
            <a:off x="1524000" y="476250"/>
            <a:ext cx="6877050" cy="5689600"/>
          </a:xfrm>
        </p:spPr>
        <p:txBody>
          <a:bodyPr/>
          <a:lstStyle/>
          <a:p>
            <a:pPr>
              <a:lnSpc>
                <a:spcPct val="80000"/>
              </a:lnSpc>
            </a:pPr>
            <a:r>
              <a:rPr lang="kk-KZ" altLang="ru-KZ">
                <a:latin typeface="Times New Roman" panose="02020603050405020304" pitchFamily="18" charset="0"/>
              </a:rPr>
              <a:t>Текстильде: амилазалар жіптердегі крахмалды кетіру, бактериалды протеазалар қой терісі бөліктерінен жүнді бөліп алу үшін </a:t>
            </a:r>
          </a:p>
          <a:p>
            <a:pPr>
              <a:lnSpc>
                <a:spcPct val="80000"/>
              </a:lnSpc>
            </a:pPr>
            <a:r>
              <a:rPr lang="kk-KZ" altLang="ru-KZ">
                <a:latin typeface="Times New Roman" panose="02020603050405020304" pitchFamily="18" charset="0"/>
              </a:rPr>
              <a:t>Былғары өнерәсібінде: жүн мен теріні зақымдамай жүнді бөліп алу (бактериалды протетазалар)</a:t>
            </a:r>
          </a:p>
          <a:p>
            <a:pPr>
              <a:lnSpc>
                <a:spcPct val="80000"/>
              </a:lnSpc>
            </a:pPr>
            <a:r>
              <a:rPr lang="kk-KZ" altLang="ru-KZ">
                <a:latin typeface="Times New Roman" panose="02020603050405020304" pitchFamily="18" charset="0"/>
              </a:rPr>
              <a:t>Резина дайныдау: латексті губкалы резинаға алмасуына қажетті оттегіні (сутегі проксидінен) алу үшін каталазалар қолданылады.</a:t>
            </a:r>
          </a:p>
          <a:p>
            <a:pPr>
              <a:lnSpc>
                <a:spcPct val="80000"/>
              </a:lnSpc>
            </a:pPr>
            <a:r>
              <a:rPr lang="kk-KZ" altLang="ru-KZ">
                <a:latin typeface="Times New Roman" panose="02020603050405020304" pitchFamily="18" charset="0"/>
              </a:rPr>
              <a:t>Фотография жасауда фицин ферменті қолданылған пленкадан желатинді кетіріп, күмісті бөліп алу ушін керек.</a:t>
            </a:r>
          </a:p>
          <a:p>
            <a:pPr>
              <a:lnSpc>
                <a:spcPct val="80000"/>
              </a:lnSpc>
            </a:pPr>
            <a:r>
              <a:rPr lang="kk-KZ" altLang="ru-KZ">
                <a:latin typeface="Times New Roman" panose="02020603050405020304" pitchFamily="18" charset="0"/>
              </a:rPr>
              <a:t>Ферменттік компоненттері бар жуу ұнтақтарын жасауда бактериалды протеазалар пайдаланылады</a:t>
            </a:r>
          </a:p>
          <a:p>
            <a:pPr>
              <a:lnSpc>
                <a:spcPct val="80000"/>
              </a:lnSpc>
            </a:pPr>
            <a:endParaRPr lang="kk-KZ" altLang="ru-KZ">
              <a:latin typeface="Times New Roman" panose="02020603050405020304" pitchFamily="18" charset="0"/>
            </a:endParaRPr>
          </a:p>
          <a:p>
            <a:pPr>
              <a:lnSpc>
                <a:spcPct val="80000"/>
              </a:lnSpc>
            </a:pPr>
            <a:endParaRPr lang="kk-KZ" altLang="ru-KZ" sz="1800"/>
          </a:p>
          <a:p>
            <a:pPr>
              <a:lnSpc>
                <a:spcPct val="80000"/>
              </a:lnSpc>
            </a:pPr>
            <a:endParaRPr lang="ru-RU" altLang="ru-KZ" sz="1400"/>
          </a:p>
        </p:txBody>
      </p:sp>
      <p:pic>
        <p:nvPicPr>
          <p:cNvPr id="185348" name="Picture 4">
            <a:extLst>
              <a:ext uri="{FF2B5EF4-FFF2-40B4-BE49-F238E27FC236}">
                <a16:creationId xmlns:a16="http://schemas.microsoft.com/office/drawing/2014/main" id="{49B60C0A-5EF4-3800-5465-226AF24F94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892915">
            <a:off x="8032750" y="185738"/>
            <a:ext cx="1295400" cy="1427162"/>
          </a:xfrm>
          <a:prstGeom prst="rect">
            <a:avLst/>
          </a:prstGeom>
          <a:noFill/>
          <a:extLst>
            <a:ext uri="{909E8E84-426E-40DD-AFC4-6F175D3DCCD1}">
              <a14:hiddenFill xmlns:a14="http://schemas.microsoft.com/office/drawing/2010/main">
                <a:solidFill>
                  <a:srgbClr val="FFFFFF"/>
                </a:solidFill>
              </a14:hiddenFill>
            </a:ext>
          </a:extLst>
        </p:spPr>
      </p:pic>
      <p:pic>
        <p:nvPicPr>
          <p:cNvPr id="185351" name="Picture 7">
            <a:extLst>
              <a:ext uri="{FF2B5EF4-FFF2-40B4-BE49-F238E27FC236}">
                <a16:creationId xmlns:a16="http://schemas.microsoft.com/office/drawing/2014/main" id="{C9EC9629-BAEE-9F20-EAAD-494B771B63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7971">
            <a:off x="9251950" y="-28575"/>
            <a:ext cx="1244600" cy="1268413"/>
          </a:xfrm>
          <a:prstGeom prst="rect">
            <a:avLst/>
          </a:prstGeom>
          <a:noFill/>
          <a:extLst>
            <a:ext uri="{909E8E84-426E-40DD-AFC4-6F175D3DCCD1}">
              <a14:hiddenFill xmlns:a14="http://schemas.microsoft.com/office/drawing/2010/main">
                <a:solidFill>
                  <a:srgbClr val="FFFFFF"/>
                </a:solidFill>
              </a14:hiddenFill>
            </a:ext>
          </a:extLst>
        </p:spPr>
      </p:pic>
      <p:pic>
        <p:nvPicPr>
          <p:cNvPr id="185352" name="Picture 8">
            <a:extLst>
              <a:ext uri="{FF2B5EF4-FFF2-40B4-BE49-F238E27FC236}">
                <a16:creationId xmlns:a16="http://schemas.microsoft.com/office/drawing/2014/main" id="{0DD43F69-8071-92E9-D988-B6C6695515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679112">
            <a:off x="8183564" y="1557338"/>
            <a:ext cx="1296987"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85353" name="Picture 9">
            <a:extLst>
              <a:ext uri="{FF2B5EF4-FFF2-40B4-BE49-F238E27FC236}">
                <a16:creationId xmlns:a16="http://schemas.microsoft.com/office/drawing/2014/main" id="{EBD02C1D-6937-3F41-2568-7B14567B71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3676">
            <a:off x="9515476" y="1628775"/>
            <a:ext cx="1152525" cy="1054100"/>
          </a:xfrm>
          <a:prstGeom prst="rect">
            <a:avLst/>
          </a:prstGeom>
          <a:noFill/>
          <a:extLst>
            <a:ext uri="{909E8E84-426E-40DD-AFC4-6F175D3DCCD1}">
              <a14:hiddenFill xmlns:a14="http://schemas.microsoft.com/office/drawing/2010/main">
                <a:solidFill>
                  <a:srgbClr val="FFFFFF"/>
                </a:solidFill>
              </a14:hiddenFill>
            </a:ext>
          </a:extLst>
        </p:spPr>
      </p:pic>
      <p:pic>
        <p:nvPicPr>
          <p:cNvPr id="185354" name="Picture 10">
            <a:extLst>
              <a:ext uri="{FF2B5EF4-FFF2-40B4-BE49-F238E27FC236}">
                <a16:creationId xmlns:a16="http://schemas.microsoft.com/office/drawing/2014/main" id="{064F347C-E0DA-4F31-7D7A-E446173FD9F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9910698">
            <a:off x="9191625" y="2924175"/>
            <a:ext cx="1309688" cy="979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56566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4" name="Rectangle 6">
            <a:extLst>
              <a:ext uri="{FF2B5EF4-FFF2-40B4-BE49-F238E27FC236}">
                <a16:creationId xmlns:a16="http://schemas.microsoft.com/office/drawing/2014/main" id="{55070963-F2B0-F1DA-34ED-BE9492C0F902}"/>
              </a:ext>
            </a:extLst>
          </p:cNvPr>
          <p:cNvSpPr>
            <a:spLocks noGrp="1" noChangeArrowheads="1"/>
          </p:cNvSpPr>
          <p:nvPr>
            <p:ph type="body" idx="1"/>
          </p:nvPr>
        </p:nvSpPr>
        <p:spPr>
          <a:xfrm>
            <a:off x="2135189" y="404814"/>
            <a:ext cx="8281987" cy="5545137"/>
          </a:xfrm>
        </p:spPr>
        <p:txBody>
          <a:bodyPr/>
          <a:lstStyle/>
          <a:p>
            <a:pPr algn="just">
              <a:lnSpc>
                <a:spcPct val="90000"/>
              </a:lnSpc>
            </a:pPr>
            <a:r>
              <a:rPr lang="kk-KZ" altLang="ru-KZ" sz="2800">
                <a:latin typeface="Times New Roman" panose="02020603050405020304" pitchFamily="18" charset="0"/>
              </a:rPr>
              <a:t>Швейцариялық ғалымдар біздің көңіл-күйімізге жауап беретін ферментті идентификациялады.</a:t>
            </a:r>
          </a:p>
          <a:p>
            <a:pPr algn="just">
              <a:lnSpc>
                <a:spcPct val="90000"/>
              </a:lnSpc>
            </a:pPr>
            <a:r>
              <a:rPr lang="kk-KZ" altLang="ru-KZ" sz="2800">
                <a:latin typeface="Times New Roman" panose="02020603050405020304" pitchFamily="18" charset="0"/>
              </a:rPr>
              <a:t>Копенгаген университетінің Хенрик Клаузен лабораториясында әмбебап қан тобын жасауға көмектесетін ферменттер анықталды.</a:t>
            </a:r>
          </a:p>
          <a:p>
            <a:pPr algn="just">
              <a:lnSpc>
                <a:spcPct val="90000"/>
              </a:lnSpc>
            </a:pPr>
            <a:endParaRPr lang="kk-KZ" altLang="ru-KZ" sz="2800">
              <a:latin typeface="Times New Roman" panose="02020603050405020304" pitchFamily="18" charset="0"/>
            </a:endParaRPr>
          </a:p>
          <a:p>
            <a:pPr algn="just">
              <a:lnSpc>
                <a:spcPct val="90000"/>
              </a:lnSpc>
            </a:pPr>
            <a:endParaRPr lang="ru-RU" altLang="ru-KZ"/>
          </a:p>
        </p:txBody>
      </p:sp>
    </p:spTree>
    <p:extLst>
      <p:ext uri="{BB962C8B-B14F-4D97-AF65-F5344CB8AC3E}">
        <p14:creationId xmlns:p14="http://schemas.microsoft.com/office/powerpoint/2010/main" val="3548854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Прямоугольник 3"/>
          <p:cNvSpPr>
            <a:spLocks noChangeArrowheads="1"/>
          </p:cNvSpPr>
          <p:nvPr/>
        </p:nvSpPr>
        <p:spPr bwMode="auto">
          <a:xfrm>
            <a:off x="2308226" y="2143125"/>
            <a:ext cx="8359775" cy="338138"/>
          </a:xfrm>
          <a:prstGeom prst="rect">
            <a:avLst/>
          </a:prstGeom>
          <a:noFill/>
          <a:ln w="9525">
            <a:noFill/>
            <a:miter lim="800000"/>
            <a:headEnd/>
            <a:tailEnd/>
          </a:ln>
        </p:spPr>
        <p:txBody>
          <a:bodyPr>
            <a:spAutoFit/>
          </a:bodyPr>
          <a:lstStyle/>
          <a:p>
            <a:pPr indent="355600" algn="just"/>
            <a:endParaRPr lang="ru-RU" sz="1600" b="1">
              <a:cs typeface="Arial" charset="0"/>
            </a:endParaRPr>
          </a:p>
        </p:txBody>
      </p:sp>
      <p:sp>
        <p:nvSpPr>
          <p:cNvPr id="5125" name="Прямоугольник 9"/>
          <p:cNvSpPr>
            <a:spLocks noChangeArrowheads="1"/>
          </p:cNvSpPr>
          <p:nvPr/>
        </p:nvSpPr>
        <p:spPr bwMode="auto">
          <a:xfrm>
            <a:off x="1881158" y="2071679"/>
            <a:ext cx="2714644" cy="255454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r>
              <a:rPr lang="ru-RU" sz="2000" b="1" i="1" dirty="0">
                <a:solidFill>
                  <a:srgbClr val="002060"/>
                </a:solidFill>
              </a:rPr>
              <a:t>1 —изолейцин;</a:t>
            </a:r>
          </a:p>
          <a:p>
            <a:r>
              <a:rPr lang="ru-RU" sz="2000" b="1" i="1" dirty="0">
                <a:solidFill>
                  <a:srgbClr val="002060"/>
                </a:solidFill>
              </a:rPr>
              <a:t>2—лизин; </a:t>
            </a:r>
          </a:p>
          <a:p>
            <a:r>
              <a:rPr lang="ru-RU" sz="2000" b="1" i="1" dirty="0">
                <a:solidFill>
                  <a:srgbClr val="002060"/>
                </a:solidFill>
              </a:rPr>
              <a:t>3—</a:t>
            </a:r>
            <a:r>
              <a:rPr lang="ru-RU" sz="2000" b="1" i="1" dirty="0" err="1">
                <a:solidFill>
                  <a:srgbClr val="002060"/>
                </a:solidFill>
              </a:rPr>
              <a:t>треонин</a:t>
            </a:r>
            <a:r>
              <a:rPr lang="ru-RU" sz="2000" b="1" i="1" dirty="0">
                <a:solidFill>
                  <a:srgbClr val="002060"/>
                </a:solidFill>
              </a:rPr>
              <a:t>;</a:t>
            </a:r>
          </a:p>
          <a:p>
            <a:r>
              <a:rPr lang="ru-RU" sz="2000" b="1" i="1" dirty="0">
                <a:solidFill>
                  <a:srgbClr val="002060"/>
                </a:solidFill>
              </a:rPr>
              <a:t>4—триптофан; </a:t>
            </a:r>
          </a:p>
          <a:p>
            <a:r>
              <a:rPr lang="ru-RU" sz="2000" b="1" i="1" dirty="0">
                <a:solidFill>
                  <a:srgbClr val="002060"/>
                </a:solidFill>
              </a:rPr>
              <a:t>5—</a:t>
            </a:r>
            <a:r>
              <a:rPr lang="ru-RU" sz="2000" b="1" i="1" dirty="0" err="1">
                <a:solidFill>
                  <a:srgbClr val="002060"/>
                </a:solidFill>
              </a:rPr>
              <a:t>валин</a:t>
            </a:r>
            <a:r>
              <a:rPr lang="ru-RU" sz="2000" b="1" i="1" dirty="0">
                <a:solidFill>
                  <a:srgbClr val="002060"/>
                </a:solidFill>
              </a:rPr>
              <a:t>; </a:t>
            </a:r>
          </a:p>
          <a:p>
            <a:r>
              <a:rPr lang="ru-RU" sz="2000" b="1" i="1" dirty="0">
                <a:solidFill>
                  <a:srgbClr val="002060"/>
                </a:solidFill>
              </a:rPr>
              <a:t>6—</a:t>
            </a:r>
            <a:r>
              <a:rPr lang="ru-RU" sz="2000" b="1" i="1" dirty="0" err="1">
                <a:solidFill>
                  <a:srgbClr val="002060"/>
                </a:solidFill>
              </a:rPr>
              <a:t>фенилаланин</a:t>
            </a:r>
            <a:r>
              <a:rPr lang="ru-RU" sz="2000" b="1" i="1" dirty="0">
                <a:solidFill>
                  <a:srgbClr val="002060"/>
                </a:solidFill>
              </a:rPr>
              <a:t> ;</a:t>
            </a:r>
          </a:p>
          <a:p>
            <a:r>
              <a:rPr lang="ru-RU" sz="2000" b="1" i="1" dirty="0">
                <a:solidFill>
                  <a:srgbClr val="002060"/>
                </a:solidFill>
              </a:rPr>
              <a:t>7—метионин; </a:t>
            </a:r>
          </a:p>
          <a:p>
            <a:r>
              <a:rPr lang="ru-RU" sz="2000" b="1" i="1" dirty="0">
                <a:solidFill>
                  <a:srgbClr val="002060"/>
                </a:solidFill>
              </a:rPr>
              <a:t>8—лейцин.</a:t>
            </a:r>
          </a:p>
        </p:txBody>
      </p:sp>
      <p:sp>
        <p:nvSpPr>
          <p:cNvPr id="7" name="Прямоугольник 6"/>
          <p:cNvSpPr/>
          <p:nvPr/>
        </p:nvSpPr>
        <p:spPr>
          <a:xfrm>
            <a:off x="1881158" y="285728"/>
            <a:ext cx="8501122" cy="156966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ru-RU" sz="2400" b="1" dirty="0" err="1">
                <a:solidFill>
                  <a:srgbClr val="002060"/>
                </a:solidFill>
                <a:cs typeface="Times New Roman" pitchFamily="18" charset="0"/>
              </a:rPr>
              <a:t>Ақуыз құрамына кіретін</a:t>
            </a:r>
            <a:r>
              <a:rPr lang="ru-RU" sz="2400" b="1" dirty="0">
                <a:solidFill>
                  <a:srgbClr val="002060"/>
                </a:solidFill>
                <a:cs typeface="Times New Roman" pitchFamily="18" charset="0"/>
              </a:rPr>
              <a:t> </a:t>
            </a:r>
            <a:r>
              <a:rPr lang="ru-RU" sz="2400" b="1" i="1" dirty="0">
                <a:solidFill>
                  <a:srgbClr val="002060"/>
                </a:solidFill>
                <a:cs typeface="Times New Roman" pitchFamily="18" charset="0"/>
              </a:rPr>
              <a:t>20</a:t>
            </a:r>
            <a:r>
              <a:rPr lang="ru-RU" sz="2400" b="1" dirty="0">
                <a:solidFill>
                  <a:srgbClr val="002060"/>
                </a:solidFill>
                <a:cs typeface="Times New Roman" pitchFamily="18" charset="0"/>
              </a:rPr>
              <a:t> </a:t>
            </a:r>
            <a:r>
              <a:rPr lang="ru-RU" sz="2400" b="1" dirty="0" err="1">
                <a:solidFill>
                  <a:srgbClr val="002060"/>
                </a:solidFill>
                <a:cs typeface="Times New Roman" pitchFamily="18" charset="0"/>
              </a:rPr>
              <a:t>аминқышқылдарының </a:t>
            </a:r>
            <a:r>
              <a:rPr lang="ru-RU" sz="2400" b="1" i="1" dirty="0" err="1">
                <a:solidFill>
                  <a:srgbClr val="002060"/>
                </a:solidFill>
                <a:cs typeface="Times New Roman" pitchFamily="18" charset="0"/>
              </a:rPr>
              <a:t>сегізі</a:t>
            </a:r>
            <a:r>
              <a:rPr lang="ru-RU" sz="2400" b="1" dirty="0">
                <a:solidFill>
                  <a:srgbClr val="002060"/>
                </a:solidFill>
                <a:cs typeface="Times New Roman" pitchFamily="18" charset="0"/>
              </a:rPr>
              <a:t> </a:t>
            </a:r>
            <a:r>
              <a:rPr lang="ru-RU" sz="2400" b="1" dirty="0" err="1">
                <a:solidFill>
                  <a:srgbClr val="002060"/>
                </a:solidFill>
                <a:cs typeface="Times New Roman" pitchFamily="18" charset="0"/>
              </a:rPr>
              <a:t>адам</a:t>
            </a:r>
            <a:r>
              <a:rPr lang="ru-RU" sz="2400" b="1" dirty="0">
                <a:solidFill>
                  <a:srgbClr val="002060"/>
                </a:solidFill>
                <a:cs typeface="Times New Roman" pitchFamily="18" charset="0"/>
              </a:rPr>
              <a:t> мен </a:t>
            </a:r>
            <a:r>
              <a:rPr lang="ru-RU" sz="2400" b="1" dirty="0" err="1">
                <a:solidFill>
                  <a:srgbClr val="002060"/>
                </a:solidFill>
                <a:cs typeface="Times New Roman" pitchFamily="18" charset="0"/>
              </a:rPr>
              <a:t>жануардың организмінде</a:t>
            </a:r>
            <a:r>
              <a:rPr lang="ru-RU" sz="2400" b="1" dirty="0">
                <a:solidFill>
                  <a:srgbClr val="002060"/>
                </a:solidFill>
                <a:cs typeface="Times New Roman" pitchFamily="18" charset="0"/>
              </a:rPr>
              <a:t> </a:t>
            </a:r>
            <a:r>
              <a:rPr lang="ru-RU" sz="2400" b="1" dirty="0" err="1">
                <a:solidFill>
                  <a:srgbClr val="002060"/>
                </a:solidFill>
                <a:cs typeface="Times New Roman" pitchFamily="18" charset="0"/>
              </a:rPr>
              <a:t>синтезделе</a:t>
            </a:r>
            <a:r>
              <a:rPr lang="ru-RU" sz="2400" b="1" dirty="0">
                <a:solidFill>
                  <a:srgbClr val="002060"/>
                </a:solidFill>
                <a:cs typeface="Times New Roman" pitchFamily="18" charset="0"/>
              </a:rPr>
              <a:t> </a:t>
            </a:r>
            <a:r>
              <a:rPr lang="ru-RU" sz="2400" b="1" dirty="0" err="1">
                <a:solidFill>
                  <a:srgbClr val="002060"/>
                </a:solidFill>
                <a:cs typeface="Times New Roman" pitchFamily="18" charset="0"/>
              </a:rPr>
              <a:t>алмайды</a:t>
            </a:r>
            <a:r>
              <a:rPr lang="ru-RU" sz="2400" b="1" dirty="0">
                <a:solidFill>
                  <a:srgbClr val="002060"/>
                </a:solidFill>
                <a:cs typeface="Times New Roman" pitchFamily="18" charset="0"/>
              </a:rPr>
              <a:t>, </a:t>
            </a:r>
            <a:r>
              <a:rPr lang="ru-RU" sz="2400" b="1" dirty="0" err="1">
                <a:solidFill>
                  <a:srgbClr val="002060"/>
                </a:solidFill>
                <a:cs typeface="Times New Roman" pitchFamily="18" charset="0"/>
              </a:rPr>
              <a:t>сондықтан оларды</a:t>
            </a:r>
            <a:r>
              <a:rPr lang="ru-RU" sz="2400" b="1" dirty="0">
                <a:solidFill>
                  <a:srgbClr val="002060"/>
                </a:solidFill>
                <a:cs typeface="Times New Roman" pitchFamily="18" charset="0"/>
              </a:rPr>
              <a:t> </a:t>
            </a:r>
            <a:r>
              <a:rPr lang="ru-RU" sz="2400" b="1" i="1" dirty="0" err="1">
                <a:solidFill>
                  <a:srgbClr val="002060"/>
                </a:solidFill>
                <a:cs typeface="Times New Roman" pitchFamily="18" charset="0"/>
              </a:rPr>
              <a:t>алмастырылмайтын</a:t>
            </a:r>
            <a:r>
              <a:rPr lang="ru-RU" sz="2400" b="1" i="1" dirty="0">
                <a:solidFill>
                  <a:srgbClr val="002060"/>
                </a:solidFill>
                <a:cs typeface="Times New Roman" pitchFamily="18" charset="0"/>
              </a:rPr>
              <a:t> </a:t>
            </a:r>
            <a:r>
              <a:rPr lang="ru-RU" sz="2400" b="1" i="1" dirty="0" err="1">
                <a:solidFill>
                  <a:srgbClr val="002060"/>
                </a:solidFill>
                <a:cs typeface="Times New Roman" pitchFamily="18" charset="0"/>
              </a:rPr>
              <a:t>аминқышқылдары</a:t>
            </a:r>
            <a:r>
              <a:rPr lang="ru-RU" sz="2400" b="1" dirty="0" err="1">
                <a:solidFill>
                  <a:srgbClr val="002060"/>
                </a:solidFill>
                <a:cs typeface="Times New Roman" pitchFamily="18" charset="0"/>
              </a:rPr>
              <a:t> деп</a:t>
            </a:r>
            <a:r>
              <a:rPr lang="ru-RU" sz="2400" b="1" dirty="0">
                <a:solidFill>
                  <a:srgbClr val="002060"/>
                </a:solidFill>
                <a:cs typeface="Times New Roman" pitchFamily="18" charset="0"/>
              </a:rPr>
              <a:t> </a:t>
            </a:r>
            <a:r>
              <a:rPr lang="ru-RU" sz="2400" b="1" dirty="0" err="1">
                <a:solidFill>
                  <a:srgbClr val="002060"/>
                </a:solidFill>
                <a:cs typeface="Times New Roman" pitchFamily="18" charset="0"/>
              </a:rPr>
              <a:t>аталады</a:t>
            </a:r>
            <a:r>
              <a:rPr lang="ru-RU" sz="2400" b="1" dirty="0">
                <a:solidFill>
                  <a:srgbClr val="002060"/>
                </a:solidFill>
                <a:cs typeface="Times New Roman" pitchFamily="18" charset="0"/>
              </a:rPr>
              <a:t>. </a:t>
            </a:r>
            <a:r>
              <a:rPr lang="ru-RU" sz="2400" b="1" dirty="0" err="1">
                <a:solidFill>
                  <a:srgbClr val="002060"/>
                </a:solidFill>
                <a:cs typeface="Times New Roman" pitchFamily="18" charset="0"/>
              </a:rPr>
              <a:t>Оған:</a:t>
            </a:r>
            <a:endParaRPr lang="ru-RU" sz="2400" b="1" dirty="0">
              <a:solidFill>
                <a:srgbClr val="002060"/>
              </a:solidFill>
              <a:cs typeface="Times New Roman" pitchFamily="18" charset="0"/>
            </a:endParaRPr>
          </a:p>
        </p:txBody>
      </p:sp>
      <p:pic>
        <p:nvPicPr>
          <p:cNvPr id="12" name="Рисунок 11" descr="аминокислоты-bcaa-лейцин-валин-изолейцин.jpg"/>
          <p:cNvPicPr>
            <a:picLocks noChangeAspect="1"/>
          </p:cNvPicPr>
          <p:nvPr/>
        </p:nvPicPr>
        <p:blipFill>
          <a:blip r:embed="rId2"/>
          <a:stretch>
            <a:fillRect/>
          </a:stretch>
        </p:blipFill>
        <p:spPr>
          <a:xfrm>
            <a:off x="4802174" y="2071678"/>
            <a:ext cx="5508668" cy="2540000"/>
          </a:xfrm>
          <a:prstGeom prst="rect">
            <a:avLst/>
          </a:prstGeom>
        </p:spPr>
      </p:pic>
      <p:pic>
        <p:nvPicPr>
          <p:cNvPr id="13" name="Рисунок 12" descr="фе.jpg"/>
          <p:cNvPicPr>
            <a:picLocks noChangeAspect="1"/>
          </p:cNvPicPr>
          <p:nvPr/>
        </p:nvPicPr>
        <p:blipFill>
          <a:blip r:embed="rId3"/>
          <a:stretch>
            <a:fillRect/>
          </a:stretch>
        </p:blipFill>
        <p:spPr>
          <a:xfrm>
            <a:off x="3809984" y="4714884"/>
            <a:ext cx="1524000" cy="1928826"/>
          </a:xfrm>
          <a:prstGeom prst="rect">
            <a:avLst/>
          </a:prstGeom>
        </p:spPr>
      </p:pic>
      <p:pic>
        <p:nvPicPr>
          <p:cNvPr id="14" name="Рисунок 13" descr="тре.jpg"/>
          <p:cNvPicPr>
            <a:picLocks noChangeAspect="1"/>
          </p:cNvPicPr>
          <p:nvPr/>
        </p:nvPicPr>
        <p:blipFill>
          <a:blip r:embed="rId4"/>
          <a:stretch>
            <a:fillRect/>
          </a:stretch>
        </p:blipFill>
        <p:spPr>
          <a:xfrm>
            <a:off x="1881158" y="4714884"/>
            <a:ext cx="1714512" cy="1928826"/>
          </a:xfrm>
          <a:prstGeom prst="rect">
            <a:avLst/>
          </a:prstGeom>
        </p:spPr>
      </p:pic>
      <p:pic>
        <p:nvPicPr>
          <p:cNvPr id="15" name="Рисунок 14" descr="лиз.jpg"/>
          <p:cNvPicPr>
            <a:picLocks noChangeAspect="1"/>
          </p:cNvPicPr>
          <p:nvPr/>
        </p:nvPicPr>
        <p:blipFill>
          <a:blip r:embed="rId5"/>
          <a:stretch>
            <a:fillRect/>
          </a:stretch>
        </p:blipFill>
        <p:spPr>
          <a:xfrm>
            <a:off x="5524496" y="4714884"/>
            <a:ext cx="1357322" cy="1928826"/>
          </a:xfrm>
          <a:prstGeom prst="rect">
            <a:avLst/>
          </a:prstGeom>
        </p:spPr>
      </p:pic>
      <p:pic>
        <p:nvPicPr>
          <p:cNvPr id="16" name="Рисунок 15" descr="мет.jpg"/>
          <p:cNvPicPr>
            <a:picLocks noChangeAspect="1"/>
          </p:cNvPicPr>
          <p:nvPr/>
        </p:nvPicPr>
        <p:blipFill>
          <a:blip r:embed="rId6"/>
          <a:stretch>
            <a:fillRect/>
          </a:stretch>
        </p:blipFill>
        <p:spPr>
          <a:xfrm>
            <a:off x="8810644" y="4714884"/>
            <a:ext cx="1500198" cy="1928826"/>
          </a:xfrm>
          <a:prstGeom prst="rect">
            <a:avLst/>
          </a:prstGeom>
        </p:spPr>
      </p:pic>
      <p:pic>
        <p:nvPicPr>
          <p:cNvPr id="17" name="Рисунок 16" descr="i.jpg"/>
          <p:cNvPicPr>
            <a:picLocks noChangeAspect="1"/>
          </p:cNvPicPr>
          <p:nvPr/>
        </p:nvPicPr>
        <p:blipFill>
          <a:blip r:embed="rId7"/>
          <a:stretch>
            <a:fillRect/>
          </a:stretch>
        </p:blipFill>
        <p:spPr>
          <a:xfrm>
            <a:off x="7096132" y="4714884"/>
            <a:ext cx="1500198" cy="1928826"/>
          </a:xfrm>
          <a:prstGeom prst="rect">
            <a:avLst/>
          </a:prstGeom>
        </p:spPr>
      </p:pic>
    </p:spTree>
  </p:cSld>
  <p:clrMapOvr>
    <a:masterClrMapping/>
  </p:clrMapOvr>
  <p:transition>
    <p:strips dir="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Скругленный прямоугольник 9"/>
          <p:cNvSpPr/>
          <p:nvPr/>
        </p:nvSpPr>
        <p:spPr>
          <a:xfrm>
            <a:off x="1952596" y="3357562"/>
            <a:ext cx="4714908" cy="2857520"/>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ru-RU" sz="3600" b="1" dirty="0" err="1">
                <a:solidFill>
                  <a:schemeClr val="tx1"/>
                </a:solidFill>
              </a:rPr>
              <a:t>Қазіргі уақытта азықты байытуға көптеген елдерде</a:t>
            </a:r>
            <a:r>
              <a:rPr lang="ru-RU" sz="3600" b="1" dirty="0">
                <a:solidFill>
                  <a:schemeClr val="tx1"/>
                </a:solidFill>
              </a:rPr>
              <a:t> </a:t>
            </a:r>
            <a:r>
              <a:rPr lang="ru-RU" sz="3600" b="1" dirty="0" err="1">
                <a:solidFill>
                  <a:schemeClr val="tx1"/>
                </a:solidFill>
              </a:rPr>
              <a:t>лизинді</a:t>
            </a:r>
            <a:r>
              <a:rPr lang="ru-RU" sz="3600" b="1" dirty="0">
                <a:solidFill>
                  <a:schemeClr val="tx1"/>
                </a:solidFill>
              </a:rPr>
              <a:t> </a:t>
            </a:r>
            <a:r>
              <a:rPr lang="ru-RU" sz="3600" b="1" dirty="0" err="1">
                <a:solidFill>
                  <a:schemeClr val="tx1"/>
                </a:solidFill>
              </a:rPr>
              <a:t>кеңінен қолданады.</a:t>
            </a:r>
            <a:endParaRPr lang="ru-RU" sz="3600" b="1" dirty="0">
              <a:solidFill>
                <a:schemeClr val="tx1"/>
              </a:solidFill>
            </a:endParaRPr>
          </a:p>
        </p:txBody>
      </p:sp>
      <p:sp>
        <p:nvSpPr>
          <p:cNvPr id="17" name="Скругленный прямоугольник 16"/>
          <p:cNvSpPr/>
          <p:nvPr/>
        </p:nvSpPr>
        <p:spPr>
          <a:xfrm>
            <a:off x="1952596" y="285728"/>
            <a:ext cx="8429684" cy="2857520"/>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ru-RU" sz="2400" b="1" dirty="0">
                <a:solidFill>
                  <a:schemeClr val="tx1"/>
                </a:solidFill>
                <a:cs typeface="Times New Roman" pitchFamily="18" charset="0"/>
              </a:rPr>
              <a:t>Адам </a:t>
            </a:r>
            <a:r>
              <a:rPr lang="ru-RU" sz="2400" b="1" dirty="0" err="1">
                <a:solidFill>
                  <a:schemeClr val="tx1"/>
                </a:solidFill>
                <a:cs typeface="Times New Roman" pitchFamily="18" charset="0"/>
              </a:rPr>
              <a:t>және жануарлар</a:t>
            </a:r>
            <a:r>
              <a:rPr lang="ru-RU" sz="2400" b="1" dirty="0">
                <a:solidFill>
                  <a:schemeClr val="tx1"/>
                </a:solidFill>
                <a:cs typeface="Times New Roman" pitchFamily="18" charset="0"/>
              </a:rPr>
              <a:t> </a:t>
            </a:r>
            <a:r>
              <a:rPr lang="ru-RU" sz="2400" b="1" dirty="0" err="1">
                <a:solidFill>
                  <a:schemeClr val="tx1"/>
                </a:solidFill>
                <a:cs typeface="Times New Roman" pitchFamily="18" charset="0"/>
              </a:rPr>
              <a:t>организміндегі</a:t>
            </a:r>
            <a:r>
              <a:rPr lang="ru-RU" sz="2400" b="1" dirty="0">
                <a:solidFill>
                  <a:schemeClr val="tx1"/>
                </a:solidFill>
                <a:cs typeface="Times New Roman" pitchFamily="18" charset="0"/>
              </a:rPr>
              <a:t> </a:t>
            </a:r>
            <a:r>
              <a:rPr lang="ru-RU" sz="2400" b="1" dirty="0" err="1">
                <a:solidFill>
                  <a:schemeClr val="tx1"/>
                </a:solidFill>
                <a:cs typeface="Times New Roman" pitchFamily="18" charset="0"/>
              </a:rPr>
              <a:t>зат</a:t>
            </a:r>
            <a:r>
              <a:rPr lang="ru-RU" sz="2400" b="1" dirty="0">
                <a:solidFill>
                  <a:schemeClr val="tx1"/>
                </a:solidFill>
                <a:cs typeface="Times New Roman" pitchFamily="18" charset="0"/>
              </a:rPr>
              <a:t> </a:t>
            </a:r>
            <a:r>
              <a:rPr lang="ru-RU" sz="2400" b="1" dirty="0" err="1">
                <a:solidFill>
                  <a:schemeClr val="tx1"/>
                </a:solidFill>
                <a:cs typeface="Times New Roman" pitchFamily="18" charset="0"/>
              </a:rPr>
              <a:t>алмасу</a:t>
            </a:r>
            <a:r>
              <a:rPr lang="ru-RU" sz="2400" b="1" dirty="0">
                <a:solidFill>
                  <a:schemeClr val="tx1"/>
                </a:solidFill>
                <a:cs typeface="Times New Roman" pitchFamily="18" charset="0"/>
              </a:rPr>
              <a:t> </a:t>
            </a:r>
            <a:r>
              <a:rPr lang="ru-RU" sz="2400" b="1" dirty="0" err="1">
                <a:solidFill>
                  <a:schemeClr val="tx1"/>
                </a:solidFill>
                <a:cs typeface="Times New Roman" pitchFamily="18" charset="0"/>
              </a:rPr>
              <a:t>процесі</a:t>
            </a:r>
            <a:r>
              <a:rPr lang="ru-RU" sz="2400" b="1" dirty="0">
                <a:solidFill>
                  <a:schemeClr val="tx1"/>
                </a:solidFill>
                <a:cs typeface="Times New Roman" pitchFamily="18" charset="0"/>
              </a:rPr>
              <a:t> тек </a:t>
            </a:r>
            <a:r>
              <a:rPr lang="ru-RU" sz="2400" b="1" dirty="0" err="1">
                <a:solidFill>
                  <a:schemeClr val="tx1"/>
                </a:solidFill>
                <a:cs typeface="Times New Roman" pitchFamily="18" charset="0"/>
              </a:rPr>
              <a:t>алмастырылмайтын</a:t>
            </a:r>
            <a:r>
              <a:rPr lang="ru-RU" sz="2400" b="1" dirty="0">
                <a:solidFill>
                  <a:schemeClr val="tx1"/>
                </a:solidFill>
                <a:cs typeface="Times New Roman" pitchFamily="18" charset="0"/>
              </a:rPr>
              <a:t> </a:t>
            </a:r>
            <a:r>
              <a:rPr lang="ru-RU" sz="2400" b="1" dirty="0" err="1">
                <a:solidFill>
                  <a:schemeClr val="tx1"/>
                </a:solidFill>
                <a:cs typeface="Times New Roman" pitchFamily="18" charset="0"/>
              </a:rPr>
              <a:t>аминқышқылдарының жеткілікті</a:t>
            </a:r>
            <a:r>
              <a:rPr lang="ru-RU" sz="2400" b="1" dirty="0">
                <a:solidFill>
                  <a:schemeClr val="tx1"/>
                </a:solidFill>
                <a:cs typeface="Times New Roman" pitchFamily="18" charset="0"/>
              </a:rPr>
              <a:t> </a:t>
            </a:r>
            <a:r>
              <a:rPr lang="ru-RU" sz="2400" b="1" dirty="0" err="1">
                <a:solidFill>
                  <a:schemeClr val="tx1"/>
                </a:solidFill>
                <a:cs typeface="Times New Roman" pitchFamily="18" charset="0"/>
              </a:rPr>
              <a:t>мөлшерде және белгілі</a:t>
            </a:r>
            <a:r>
              <a:rPr lang="ru-RU" sz="2400" b="1" dirty="0">
                <a:solidFill>
                  <a:schemeClr val="tx1"/>
                </a:solidFill>
                <a:cs typeface="Times New Roman" pitchFamily="18" charset="0"/>
              </a:rPr>
              <a:t> </a:t>
            </a:r>
            <a:r>
              <a:rPr lang="ru-RU" sz="2400" b="1" dirty="0" err="1">
                <a:solidFill>
                  <a:schemeClr val="tx1"/>
                </a:solidFill>
                <a:cs typeface="Times New Roman" pitchFamily="18" charset="0"/>
              </a:rPr>
              <a:t>бір</a:t>
            </a:r>
            <a:r>
              <a:rPr lang="ru-RU" sz="2400" b="1" dirty="0">
                <a:solidFill>
                  <a:schemeClr val="tx1"/>
                </a:solidFill>
                <a:cs typeface="Times New Roman" pitchFamily="18" charset="0"/>
              </a:rPr>
              <a:t> </a:t>
            </a:r>
            <a:r>
              <a:rPr lang="ru-RU" sz="2400" b="1" dirty="0" err="1">
                <a:solidFill>
                  <a:schemeClr val="tx1"/>
                </a:solidFill>
                <a:cs typeface="Times New Roman" pitchFamily="18" charset="0"/>
              </a:rPr>
              <a:t>ара-қатынаста болғанда ғана жүреді</a:t>
            </a:r>
            <a:r>
              <a:rPr lang="ru-RU" sz="2400" b="1" dirty="0">
                <a:solidFill>
                  <a:schemeClr val="tx1"/>
                </a:solidFill>
                <a:cs typeface="Times New Roman" pitchFamily="18" charset="0"/>
              </a:rPr>
              <a:t>. </a:t>
            </a:r>
            <a:r>
              <a:rPr lang="ru-RU" sz="2400" b="1" dirty="0" err="1">
                <a:solidFill>
                  <a:schemeClr val="tx1"/>
                </a:solidFill>
                <a:cs typeface="Times New Roman" pitchFamily="18" charset="0"/>
              </a:rPr>
              <a:t>Алмастырылмайтын</a:t>
            </a:r>
            <a:r>
              <a:rPr lang="ru-RU" sz="2400" b="1" dirty="0">
                <a:solidFill>
                  <a:schemeClr val="tx1"/>
                </a:solidFill>
                <a:cs typeface="Times New Roman" pitchFamily="18" charset="0"/>
              </a:rPr>
              <a:t> </a:t>
            </a:r>
            <a:r>
              <a:rPr lang="ru-RU" sz="2400" b="1" dirty="0" err="1">
                <a:solidFill>
                  <a:schemeClr val="tx1"/>
                </a:solidFill>
                <a:cs typeface="Times New Roman" pitchFamily="18" charset="0"/>
              </a:rPr>
              <a:t>аминқышқылдарының біреуінің жетіспеуі</a:t>
            </a:r>
            <a:r>
              <a:rPr lang="ru-RU" sz="2400" b="1" dirty="0">
                <a:solidFill>
                  <a:schemeClr val="tx1"/>
                </a:solidFill>
                <a:cs typeface="Times New Roman" pitchFamily="18" charset="0"/>
              </a:rPr>
              <a:t> </a:t>
            </a:r>
            <a:r>
              <a:rPr lang="ru-RU" sz="2400" b="1" dirty="0" err="1">
                <a:solidFill>
                  <a:schemeClr val="tx1"/>
                </a:solidFill>
                <a:cs typeface="Times New Roman" pitchFamily="18" charset="0"/>
              </a:rPr>
              <a:t>организміндегі</a:t>
            </a:r>
            <a:r>
              <a:rPr lang="ru-RU" sz="2400" b="1" dirty="0">
                <a:solidFill>
                  <a:schemeClr val="tx1"/>
                </a:solidFill>
                <a:cs typeface="Times New Roman" pitchFamily="18" charset="0"/>
              </a:rPr>
              <a:t> </a:t>
            </a:r>
            <a:r>
              <a:rPr lang="ru-RU" sz="2400" b="1" dirty="0" err="1">
                <a:solidFill>
                  <a:schemeClr val="tx1"/>
                </a:solidFill>
                <a:cs typeface="Times New Roman" pitchFamily="18" charset="0"/>
              </a:rPr>
              <a:t>зат</a:t>
            </a:r>
            <a:r>
              <a:rPr lang="ru-RU" sz="2400" b="1" dirty="0">
                <a:solidFill>
                  <a:schemeClr val="tx1"/>
                </a:solidFill>
                <a:cs typeface="Times New Roman" pitchFamily="18" charset="0"/>
              </a:rPr>
              <a:t> </a:t>
            </a:r>
            <a:r>
              <a:rPr lang="ru-RU" sz="2400" b="1" dirty="0" err="1">
                <a:solidFill>
                  <a:schemeClr val="tx1"/>
                </a:solidFill>
                <a:cs typeface="Times New Roman" pitchFamily="18" charset="0"/>
              </a:rPr>
              <a:t>алмасу</a:t>
            </a:r>
            <a:r>
              <a:rPr lang="ru-RU" sz="2400" b="1" dirty="0">
                <a:solidFill>
                  <a:schemeClr val="tx1"/>
                </a:solidFill>
                <a:cs typeface="Times New Roman" pitchFamily="18" charset="0"/>
              </a:rPr>
              <a:t> </a:t>
            </a:r>
            <a:r>
              <a:rPr lang="ru-RU" sz="2400" b="1" dirty="0" err="1">
                <a:solidFill>
                  <a:schemeClr val="tx1"/>
                </a:solidFill>
                <a:cs typeface="Times New Roman" pitchFamily="18" charset="0"/>
              </a:rPr>
              <a:t>процесінің күрделі бұзылуына әкеліп соқтырады, сөйтіп организмнің өсуі </a:t>
            </a:r>
            <a:r>
              <a:rPr lang="ru-RU" sz="2400" b="1" dirty="0">
                <a:solidFill>
                  <a:schemeClr val="tx1"/>
                </a:solidFill>
                <a:cs typeface="Times New Roman" pitchFamily="18" charset="0"/>
              </a:rPr>
              <a:t>мен </a:t>
            </a:r>
            <a:r>
              <a:rPr lang="ru-RU" sz="2400" b="1" dirty="0" err="1">
                <a:solidFill>
                  <a:schemeClr val="tx1"/>
                </a:solidFill>
                <a:cs typeface="Times New Roman" pitchFamily="18" charset="0"/>
              </a:rPr>
              <a:t>дамуы</a:t>
            </a:r>
            <a:r>
              <a:rPr lang="ru-RU" sz="2400" b="1" dirty="0">
                <a:solidFill>
                  <a:schemeClr val="tx1"/>
                </a:solidFill>
                <a:cs typeface="Times New Roman" pitchFamily="18" charset="0"/>
              </a:rPr>
              <a:t> </a:t>
            </a:r>
            <a:r>
              <a:rPr lang="ru-RU" sz="2400" b="1" dirty="0" err="1">
                <a:solidFill>
                  <a:schemeClr val="tx1"/>
                </a:solidFill>
                <a:cs typeface="Times New Roman" pitchFamily="18" charset="0"/>
              </a:rPr>
              <a:t>баяулайды</a:t>
            </a:r>
            <a:r>
              <a:rPr lang="ru-RU" sz="2400" b="1" dirty="0">
                <a:solidFill>
                  <a:schemeClr val="tx1"/>
                </a:solidFill>
                <a:cs typeface="Times New Roman" pitchFamily="18" charset="0"/>
              </a:rPr>
              <a:t>.</a:t>
            </a:r>
            <a:endParaRPr lang="ru-RU" sz="2400" b="1" i="1" dirty="0">
              <a:solidFill>
                <a:schemeClr val="tx1"/>
              </a:solidFill>
              <a:cs typeface="Times New Roman" pitchFamily="18" charset="0"/>
            </a:endParaRPr>
          </a:p>
        </p:txBody>
      </p:sp>
      <p:grpSp>
        <p:nvGrpSpPr>
          <p:cNvPr id="20" name="Группа 27"/>
          <p:cNvGrpSpPr>
            <a:grpSpLocks/>
          </p:cNvGrpSpPr>
          <p:nvPr/>
        </p:nvGrpSpPr>
        <p:grpSpPr bwMode="auto">
          <a:xfrm>
            <a:off x="952465" y="6000769"/>
            <a:ext cx="9498019" cy="714357"/>
            <a:chOff x="431540" y="138118"/>
            <a:chExt cx="9498246" cy="910186"/>
          </a:xfrm>
        </p:grpSpPr>
        <p:pic>
          <p:nvPicPr>
            <p:cNvPr id="21" name="Picture 2" descr="C:\Documents and Settings\TEMP.MICROSOF-8D2138\Рабочий стол\Untitled-1.png"/>
            <p:cNvPicPr>
              <a:picLocks noChangeAspect="1" noChangeArrowheads="1"/>
            </p:cNvPicPr>
            <p:nvPr/>
          </p:nvPicPr>
          <p:blipFill>
            <a:blip r:embed="rId2"/>
            <a:srcRect/>
            <a:stretch>
              <a:fillRect/>
            </a:stretch>
          </p:blipFill>
          <p:spPr bwMode="auto">
            <a:xfrm>
              <a:off x="1357258" y="829848"/>
              <a:ext cx="8572528" cy="218456"/>
            </a:xfrm>
            <a:prstGeom prst="rect">
              <a:avLst/>
            </a:prstGeom>
            <a:noFill/>
            <a:ln w="9525">
              <a:noFill/>
              <a:miter lim="800000"/>
              <a:headEnd/>
              <a:tailEnd/>
            </a:ln>
          </p:spPr>
        </p:pic>
        <p:sp>
          <p:nvSpPr>
            <p:cNvPr id="22" name="Прямоугольник 5"/>
            <p:cNvSpPr>
              <a:spLocks noChangeArrowheads="1"/>
            </p:cNvSpPr>
            <p:nvPr/>
          </p:nvSpPr>
          <p:spPr bwMode="auto">
            <a:xfrm>
              <a:off x="431540" y="138118"/>
              <a:ext cx="8426724" cy="431363"/>
            </a:xfrm>
            <a:prstGeom prst="rect">
              <a:avLst/>
            </a:prstGeom>
            <a:noFill/>
            <a:ln w="9525">
              <a:noFill/>
              <a:miter lim="800000"/>
              <a:headEnd/>
              <a:tailEnd/>
            </a:ln>
          </p:spPr>
          <p:txBody>
            <a:bodyPr>
              <a:spAutoFit/>
            </a:bodyPr>
            <a:lstStyle/>
            <a:p>
              <a:endParaRPr lang="ru-RU" sz="1600" b="1">
                <a:cs typeface="Arial" charset="0"/>
              </a:endParaRPr>
            </a:p>
          </p:txBody>
        </p:sp>
      </p:grpSp>
      <p:pic>
        <p:nvPicPr>
          <p:cNvPr id="11" name="Рисунок 10" descr="лизин.jpg"/>
          <p:cNvPicPr>
            <a:picLocks noChangeAspect="1"/>
          </p:cNvPicPr>
          <p:nvPr/>
        </p:nvPicPr>
        <p:blipFill>
          <a:blip r:embed="rId3"/>
          <a:stretch>
            <a:fillRect/>
          </a:stretch>
        </p:blipFill>
        <p:spPr>
          <a:xfrm>
            <a:off x="6810380" y="3286124"/>
            <a:ext cx="3275622" cy="3143273"/>
          </a:xfrm>
          <a:prstGeom prst="rect">
            <a:avLst/>
          </a:prstGeom>
        </p:spPr>
      </p:pic>
    </p:spTree>
  </p:cSld>
  <p:clrMapOvr>
    <a:masterClrMapping/>
  </p:clrMapOvr>
  <p:transition>
    <p:wheel spokes="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nvGraphicFramePr>
        <p:xfrm>
          <a:off x="1524000" y="-214338"/>
          <a:ext cx="9144000" cy="41434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169" name="Rectangle 1"/>
          <p:cNvSpPr>
            <a:spLocks noChangeArrowheads="1"/>
          </p:cNvSpPr>
          <p:nvPr/>
        </p:nvSpPr>
        <p:spPr bwMode="auto">
          <a:xfrm>
            <a:off x="1881158" y="4214818"/>
            <a:ext cx="8572560" cy="2308324"/>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indent="450850" algn="just" fontAlgn="base">
              <a:spcBef>
                <a:spcPct val="0"/>
              </a:spcBef>
              <a:spcAft>
                <a:spcPct val="0"/>
              </a:spcAft>
            </a:pPr>
            <a:r>
              <a:rPr lang="ru-RU" sz="2400" dirty="0" err="1">
                <a:solidFill>
                  <a:srgbClr val="002060"/>
                </a:solidFill>
                <a:latin typeface="Calibri" pitchFamily="34" charset="0"/>
                <a:ea typeface="Times New Roman" pitchFamily="18" charset="0"/>
                <a:cs typeface="Times New Roman" pitchFamily="18" charset="0"/>
              </a:rPr>
              <a:t>Табиғи ақуыз гидролизін</a:t>
            </a:r>
            <a:r>
              <a:rPr lang="ru-RU" sz="2400" dirty="0">
                <a:solidFill>
                  <a:srgbClr val="002060"/>
                </a:solidFill>
                <a:latin typeface="Calibri" pitchFamily="34" charset="0"/>
                <a:ea typeface="Times New Roman" pitchFamily="18" charset="0"/>
                <a:cs typeface="Times New Roman" pitchFamily="18" charset="0"/>
              </a:rPr>
              <a:t> </a:t>
            </a:r>
            <a:r>
              <a:rPr lang="ru-RU" sz="2400" dirty="0" err="1">
                <a:solidFill>
                  <a:srgbClr val="002060"/>
                </a:solidFill>
                <a:latin typeface="Calibri" pitchFamily="34" charset="0"/>
                <a:ea typeface="Times New Roman" pitchFamily="18" charset="0"/>
                <a:cs typeface="Times New Roman" pitchFamily="18" charset="0"/>
              </a:rPr>
              <a:t>қышқылмен, сілтімен</a:t>
            </a:r>
            <a:r>
              <a:rPr lang="ru-RU" sz="2400" dirty="0">
                <a:solidFill>
                  <a:srgbClr val="002060"/>
                </a:solidFill>
                <a:latin typeface="Calibri" pitchFamily="34" charset="0"/>
                <a:ea typeface="Times New Roman" pitchFamily="18" charset="0"/>
                <a:cs typeface="Times New Roman" pitchFamily="18" charset="0"/>
              </a:rPr>
              <a:t> </a:t>
            </a:r>
            <a:r>
              <a:rPr lang="ru-RU" sz="2400" dirty="0" err="1">
                <a:solidFill>
                  <a:srgbClr val="002060"/>
                </a:solidFill>
                <a:latin typeface="Calibri" pitchFamily="34" charset="0"/>
                <a:ea typeface="Times New Roman" pitchFamily="18" charset="0"/>
                <a:cs typeface="Times New Roman" pitchFamily="18" charset="0"/>
              </a:rPr>
              <a:t>немесе</a:t>
            </a:r>
            <a:r>
              <a:rPr lang="ru-RU" sz="2400" dirty="0">
                <a:solidFill>
                  <a:srgbClr val="002060"/>
                </a:solidFill>
                <a:latin typeface="Calibri" pitchFamily="34" charset="0"/>
                <a:ea typeface="Times New Roman" pitchFamily="18" charset="0"/>
                <a:cs typeface="Times New Roman" pitchFamily="18" charset="0"/>
              </a:rPr>
              <a:t> </a:t>
            </a:r>
            <a:r>
              <a:rPr lang="ru-RU" sz="2400" dirty="0" err="1">
                <a:solidFill>
                  <a:srgbClr val="002060"/>
                </a:solidFill>
                <a:latin typeface="Calibri" pitchFamily="34" charset="0"/>
                <a:ea typeface="Times New Roman" pitchFamily="18" charset="0"/>
                <a:cs typeface="Times New Roman" pitchFamily="18" charset="0"/>
              </a:rPr>
              <a:t>ферменттің көмегімен жүргізуге болады</a:t>
            </a:r>
            <a:r>
              <a:rPr lang="ru-RU" sz="2400" dirty="0">
                <a:solidFill>
                  <a:srgbClr val="002060"/>
                </a:solidFill>
                <a:latin typeface="Calibri" pitchFamily="34" charset="0"/>
                <a:ea typeface="Times New Roman" pitchFamily="18" charset="0"/>
                <a:cs typeface="Times New Roman" pitchFamily="18" charset="0"/>
              </a:rPr>
              <a:t>. </a:t>
            </a:r>
            <a:r>
              <a:rPr lang="ru-RU" sz="2400" dirty="0" err="1">
                <a:solidFill>
                  <a:srgbClr val="002060"/>
                </a:solidFill>
                <a:latin typeface="Calibri" pitchFamily="34" charset="0"/>
                <a:ea typeface="Times New Roman" pitchFamily="18" charset="0"/>
                <a:cs typeface="Times New Roman" pitchFamily="18" charset="0"/>
              </a:rPr>
              <a:t>Бірақ бастапқы шикізаттың  </a:t>
            </a:r>
            <a:r>
              <a:rPr lang="ru-RU" sz="2400" dirty="0">
                <a:solidFill>
                  <a:srgbClr val="002060"/>
                </a:solidFill>
                <a:latin typeface="Calibri" pitchFamily="34" charset="0"/>
                <a:ea typeface="Times New Roman" pitchFamily="18" charset="0"/>
                <a:cs typeface="Times New Roman" pitchFamily="18" charset="0"/>
              </a:rPr>
              <a:t>(</a:t>
            </a:r>
            <a:r>
              <a:rPr lang="kk-KZ" sz="2400" dirty="0">
                <a:solidFill>
                  <a:srgbClr val="002060"/>
                </a:solidFill>
                <a:latin typeface="Calibri" pitchFamily="34" charset="0"/>
                <a:ea typeface="Times New Roman" pitchFamily="18" charset="0"/>
                <a:cs typeface="Times New Roman" pitchFamily="18" charset="0"/>
              </a:rPr>
              <a:t>ет өндірісінің қалдықтары, жұмыртқа ақуызы және т.б.</a:t>
            </a:r>
            <a:r>
              <a:rPr lang="ru-RU" sz="2400" dirty="0">
                <a:solidFill>
                  <a:srgbClr val="002060"/>
                </a:solidFill>
                <a:latin typeface="Calibri" pitchFamily="34" charset="0"/>
                <a:ea typeface="Times New Roman" pitchFamily="18" charset="0"/>
                <a:cs typeface="Times New Roman" pitchFamily="18" charset="0"/>
              </a:rPr>
              <a:t>) </a:t>
            </a:r>
            <a:r>
              <a:rPr lang="ru-RU" sz="2400" dirty="0" err="1">
                <a:solidFill>
                  <a:srgbClr val="002060"/>
                </a:solidFill>
                <a:latin typeface="Calibri" pitchFamily="34" charset="0"/>
                <a:ea typeface="Times New Roman" pitchFamily="18" charset="0"/>
                <a:cs typeface="Times New Roman" pitchFamily="18" charset="0"/>
              </a:rPr>
              <a:t>қымбаттылығы </a:t>
            </a:r>
            <a:r>
              <a:rPr lang="ru-RU" sz="2400" dirty="0">
                <a:solidFill>
                  <a:srgbClr val="002060"/>
                </a:solidFill>
                <a:latin typeface="Calibri" pitchFamily="34" charset="0"/>
                <a:ea typeface="Times New Roman" pitchFamily="18" charset="0"/>
                <a:cs typeface="Times New Roman" pitchFamily="18" charset="0"/>
              </a:rPr>
              <a:t>мен </a:t>
            </a:r>
            <a:r>
              <a:rPr lang="ru-RU" sz="2400" dirty="0" err="1">
                <a:solidFill>
                  <a:srgbClr val="002060"/>
                </a:solidFill>
                <a:latin typeface="Calibri" pitchFamily="34" charset="0"/>
                <a:ea typeface="Times New Roman" pitchFamily="18" charset="0"/>
                <a:cs typeface="Times New Roman" pitchFamily="18" charset="0"/>
              </a:rPr>
              <a:t>тапшылығы</a:t>
            </a:r>
            <a:r>
              <a:rPr lang="ru-RU" sz="2400" dirty="0">
                <a:solidFill>
                  <a:srgbClr val="002060"/>
                </a:solidFill>
                <a:latin typeface="Calibri" pitchFamily="34" charset="0"/>
                <a:ea typeface="Times New Roman" pitchFamily="18" charset="0"/>
                <a:cs typeface="Times New Roman" pitchFamily="18" charset="0"/>
              </a:rPr>
              <a:t>, </a:t>
            </a:r>
            <a:r>
              <a:rPr lang="ru-RU" sz="2400" dirty="0" err="1">
                <a:solidFill>
                  <a:srgbClr val="002060"/>
                </a:solidFill>
                <a:latin typeface="Calibri" pitchFamily="34" charset="0"/>
                <a:ea typeface="Times New Roman" pitchFamily="18" charset="0"/>
                <a:cs typeface="Times New Roman" pitchFamily="18" charset="0"/>
              </a:rPr>
              <a:t>сонымен</a:t>
            </a:r>
            <a:r>
              <a:rPr lang="ru-RU" sz="2400" dirty="0">
                <a:solidFill>
                  <a:srgbClr val="002060"/>
                </a:solidFill>
                <a:latin typeface="Calibri" pitchFamily="34" charset="0"/>
                <a:ea typeface="Times New Roman" pitchFamily="18" charset="0"/>
                <a:cs typeface="Times New Roman" pitchFamily="18" charset="0"/>
              </a:rPr>
              <a:t> </a:t>
            </a:r>
            <a:r>
              <a:rPr lang="ru-RU" sz="2400" dirty="0" err="1">
                <a:solidFill>
                  <a:srgbClr val="002060"/>
                </a:solidFill>
                <a:latin typeface="Calibri" pitchFamily="34" charset="0"/>
                <a:ea typeface="Times New Roman" pitchFamily="18" charset="0"/>
                <a:cs typeface="Times New Roman" pitchFamily="18" charset="0"/>
              </a:rPr>
              <a:t>қатар аминқышқылдарының бөлінуі мен</a:t>
            </a:r>
            <a:r>
              <a:rPr lang="ru-RU" sz="2400" dirty="0">
                <a:solidFill>
                  <a:srgbClr val="002060"/>
                </a:solidFill>
                <a:latin typeface="Calibri" pitchFamily="34" charset="0"/>
                <a:ea typeface="Times New Roman" pitchFamily="18" charset="0"/>
                <a:cs typeface="Times New Roman" pitchFamily="18" charset="0"/>
              </a:rPr>
              <a:t> </a:t>
            </a:r>
            <a:r>
              <a:rPr lang="ru-RU" sz="2400" dirty="0" err="1">
                <a:solidFill>
                  <a:srgbClr val="002060"/>
                </a:solidFill>
                <a:latin typeface="Calibri" pitchFamily="34" charset="0"/>
                <a:ea typeface="Times New Roman" pitchFamily="18" charset="0"/>
                <a:cs typeface="Times New Roman" pitchFamily="18" charset="0"/>
              </a:rPr>
              <a:t>тазалануының қиындығы </a:t>
            </a:r>
            <a:r>
              <a:rPr lang="ru-RU" sz="2400" dirty="0">
                <a:solidFill>
                  <a:srgbClr val="002060"/>
                </a:solidFill>
                <a:latin typeface="Calibri" pitchFamily="34" charset="0"/>
                <a:ea typeface="Times New Roman" pitchFamily="18" charset="0"/>
                <a:cs typeface="Times New Roman" pitchFamily="18" charset="0"/>
              </a:rPr>
              <a:t>– </a:t>
            </a:r>
            <a:r>
              <a:rPr lang="ru-RU" sz="2400" dirty="0" err="1">
                <a:solidFill>
                  <a:srgbClr val="002060"/>
                </a:solidFill>
                <a:latin typeface="Calibri" pitchFamily="34" charset="0"/>
                <a:ea typeface="Times New Roman" pitchFamily="18" charset="0"/>
                <a:cs typeface="Times New Roman" pitchFamily="18" charset="0"/>
              </a:rPr>
              <a:t>бұл әдісті кеңінен қолдануға мүмкіндік бермейді</a:t>
            </a:r>
            <a:r>
              <a:rPr lang="ru-RU" sz="2400" dirty="0">
                <a:solidFill>
                  <a:srgbClr val="002060"/>
                </a:solidFill>
                <a:latin typeface="Calibri" pitchFamily="34" charset="0"/>
                <a:ea typeface="Times New Roman" pitchFamily="18" charset="0"/>
                <a:cs typeface="Times New Roman" pitchFamily="18" charset="0"/>
              </a:rPr>
              <a:t>.</a:t>
            </a:r>
            <a:endParaRPr lang="ru-RU" sz="2400" dirty="0">
              <a:solidFill>
                <a:srgbClr val="002060"/>
              </a:solidFill>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2024034" y="357166"/>
            <a:ext cx="8286808" cy="6247864"/>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indent="450850" algn="just" fontAlgn="base">
              <a:spcBef>
                <a:spcPct val="0"/>
              </a:spcBef>
              <a:spcAft>
                <a:spcPct val="0"/>
              </a:spcAft>
            </a:pPr>
            <a:r>
              <a:rPr lang="ru-RU" sz="4000" dirty="0" err="1">
                <a:solidFill>
                  <a:schemeClr val="tx1"/>
                </a:solidFill>
                <a:latin typeface="Calibri" pitchFamily="34" charset="0"/>
                <a:ea typeface="Times New Roman" pitchFamily="18" charset="0"/>
                <a:cs typeface="Times New Roman" pitchFamily="18" charset="0"/>
              </a:rPr>
              <a:t>Аминқышқылдарының микробиологиялық синтезінде</a:t>
            </a:r>
            <a:r>
              <a:rPr lang="ru-RU" sz="4000" dirty="0">
                <a:solidFill>
                  <a:schemeClr val="tx1"/>
                </a:solidFill>
                <a:latin typeface="Calibri" pitchFamily="34" charset="0"/>
                <a:ea typeface="Times New Roman" pitchFamily="18" charset="0"/>
                <a:cs typeface="Times New Roman" pitchFamily="18" charset="0"/>
              </a:rPr>
              <a:t> </a:t>
            </a:r>
            <a:r>
              <a:rPr lang="ru-RU" sz="4000" dirty="0" err="1">
                <a:solidFill>
                  <a:schemeClr val="tx1"/>
                </a:solidFill>
                <a:latin typeface="Calibri" pitchFamily="34" charset="0"/>
                <a:ea typeface="Times New Roman" pitchFamily="18" charset="0"/>
                <a:cs typeface="Times New Roman" pitchFamily="18" charset="0"/>
              </a:rPr>
              <a:t>ауксотрофты</a:t>
            </a:r>
            <a:r>
              <a:rPr lang="ru-RU" sz="4000" dirty="0">
                <a:solidFill>
                  <a:schemeClr val="tx1"/>
                </a:solidFill>
                <a:latin typeface="Calibri" pitchFamily="34" charset="0"/>
                <a:ea typeface="Times New Roman" pitchFamily="18" charset="0"/>
                <a:cs typeface="Times New Roman" pitchFamily="18" charset="0"/>
              </a:rPr>
              <a:t> </a:t>
            </a:r>
            <a:r>
              <a:rPr lang="ru-RU" sz="4000" dirty="0" err="1">
                <a:solidFill>
                  <a:schemeClr val="tx1"/>
                </a:solidFill>
                <a:latin typeface="Calibri" pitchFamily="34" charset="0"/>
                <a:ea typeface="Times New Roman" pitchFamily="18" charset="0"/>
                <a:cs typeface="Times New Roman" pitchFamily="18" charset="0"/>
              </a:rPr>
              <a:t>мутанттарды</a:t>
            </a:r>
            <a:r>
              <a:rPr lang="ru-RU" sz="4000" dirty="0">
                <a:solidFill>
                  <a:schemeClr val="tx1"/>
                </a:solidFill>
                <a:latin typeface="Calibri" pitchFamily="34" charset="0"/>
                <a:ea typeface="Times New Roman" pitchFamily="18" charset="0"/>
                <a:cs typeface="Times New Roman" pitchFamily="18" charset="0"/>
              </a:rPr>
              <a:t> </a:t>
            </a:r>
            <a:r>
              <a:rPr lang="ru-RU" sz="4000" dirty="0" err="1">
                <a:solidFill>
                  <a:schemeClr val="tx1"/>
                </a:solidFill>
                <a:latin typeface="Calibri" pitchFamily="34" charset="0"/>
                <a:ea typeface="Times New Roman" pitchFamily="18" charset="0"/>
                <a:cs typeface="Times New Roman" pitchFamily="18" charset="0"/>
              </a:rPr>
              <a:t>қолданады, яғни мутагендік</a:t>
            </a:r>
            <a:r>
              <a:rPr lang="ru-RU" sz="4000" dirty="0">
                <a:solidFill>
                  <a:schemeClr val="tx1"/>
                </a:solidFill>
                <a:latin typeface="Calibri" pitchFamily="34" charset="0"/>
                <a:ea typeface="Times New Roman" pitchFamily="18" charset="0"/>
                <a:cs typeface="Times New Roman" pitchFamily="18" charset="0"/>
              </a:rPr>
              <a:t> </a:t>
            </a:r>
            <a:r>
              <a:rPr lang="ru-RU" sz="4000" dirty="0" err="1">
                <a:solidFill>
                  <a:schemeClr val="tx1"/>
                </a:solidFill>
                <a:latin typeface="Calibri" pitchFamily="34" charset="0"/>
                <a:ea typeface="Times New Roman" pitchFamily="18" charset="0"/>
                <a:cs typeface="Times New Roman" pitchFamily="18" charset="0"/>
              </a:rPr>
              <a:t>факторлардың әсерінен (сәулелену, химиялық әсер және тағы басқалар</a:t>
            </a:r>
            <a:r>
              <a:rPr lang="ru-RU" sz="4000" dirty="0">
                <a:solidFill>
                  <a:schemeClr val="tx1"/>
                </a:solidFill>
                <a:latin typeface="Calibri" pitchFamily="34" charset="0"/>
                <a:ea typeface="Times New Roman" pitchFamily="18" charset="0"/>
                <a:cs typeface="Times New Roman" pitchFamily="18" charset="0"/>
              </a:rPr>
              <a:t>) </a:t>
            </a:r>
            <a:r>
              <a:rPr lang="ru-RU" sz="4000" dirty="0" err="1">
                <a:solidFill>
                  <a:schemeClr val="tx1"/>
                </a:solidFill>
                <a:latin typeface="Calibri" pitchFamily="34" charset="0"/>
                <a:ea typeface="Times New Roman" pitchFamily="18" charset="0"/>
                <a:cs typeface="Times New Roman" pitchFamily="18" charset="0"/>
              </a:rPr>
              <a:t>аминқышқылының өсуі </a:t>
            </a:r>
            <a:r>
              <a:rPr lang="ru-RU" sz="4000" dirty="0">
                <a:solidFill>
                  <a:schemeClr val="tx1"/>
                </a:solidFill>
                <a:latin typeface="Calibri" pitchFamily="34" charset="0"/>
                <a:ea typeface="Times New Roman" pitchFamily="18" charset="0"/>
                <a:cs typeface="Times New Roman" pitchFamily="18" charset="0"/>
              </a:rPr>
              <a:t>мен </a:t>
            </a:r>
            <a:r>
              <a:rPr lang="ru-RU" sz="4000" dirty="0" err="1">
                <a:solidFill>
                  <a:schemeClr val="tx1"/>
                </a:solidFill>
                <a:latin typeface="Calibri" pitchFamily="34" charset="0"/>
                <a:ea typeface="Times New Roman" pitchFamily="18" charset="0"/>
                <a:cs typeface="Times New Roman" pitchFamily="18" charset="0"/>
              </a:rPr>
              <a:t>дамуына</a:t>
            </a:r>
            <a:r>
              <a:rPr lang="ru-RU" sz="4000" dirty="0">
                <a:solidFill>
                  <a:schemeClr val="tx1"/>
                </a:solidFill>
                <a:latin typeface="Calibri" pitchFamily="34" charset="0"/>
                <a:ea typeface="Times New Roman" pitchFamily="18" charset="0"/>
                <a:cs typeface="Times New Roman" pitchFamily="18" charset="0"/>
              </a:rPr>
              <a:t> </a:t>
            </a:r>
            <a:r>
              <a:rPr lang="ru-RU" sz="4000" dirty="0" err="1">
                <a:solidFill>
                  <a:schemeClr val="tx1"/>
                </a:solidFill>
                <a:latin typeface="Calibri" pitchFamily="34" charset="0"/>
                <a:ea typeface="Times New Roman" pitchFamily="18" charset="0"/>
                <a:cs typeface="Times New Roman" pitchFamily="18" charset="0"/>
              </a:rPr>
              <a:t>керекті</a:t>
            </a:r>
            <a:r>
              <a:rPr lang="ru-RU" sz="4000" dirty="0">
                <a:solidFill>
                  <a:schemeClr val="tx1"/>
                </a:solidFill>
                <a:latin typeface="Calibri" pitchFamily="34" charset="0"/>
                <a:ea typeface="Times New Roman" pitchFamily="18" charset="0"/>
                <a:cs typeface="Times New Roman" pitchFamily="18" charset="0"/>
              </a:rPr>
              <a:t> </a:t>
            </a:r>
            <a:r>
              <a:rPr lang="ru-RU" sz="4000" dirty="0" err="1">
                <a:solidFill>
                  <a:schemeClr val="tx1"/>
                </a:solidFill>
                <a:latin typeface="Calibri" pitchFamily="34" charset="0"/>
                <a:ea typeface="Times New Roman" pitchFamily="18" charset="0"/>
                <a:cs typeface="Times New Roman" pitchFamily="18" charset="0"/>
              </a:rPr>
              <a:t>қандайда бір</a:t>
            </a:r>
            <a:r>
              <a:rPr lang="ru-RU" sz="4000" dirty="0">
                <a:solidFill>
                  <a:schemeClr val="tx1"/>
                </a:solidFill>
                <a:latin typeface="Calibri" pitchFamily="34" charset="0"/>
                <a:ea typeface="Times New Roman" pitchFamily="18" charset="0"/>
                <a:cs typeface="Times New Roman" pitchFamily="18" charset="0"/>
              </a:rPr>
              <a:t> </a:t>
            </a:r>
            <a:r>
              <a:rPr lang="ru-RU" sz="4000" dirty="0" err="1">
                <a:solidFill>
                  <a:schemeClr val="tx1"/>
                </a:solidFill>
                <a:latin typeface="Calibri" pitchFamily="34" charset="0"/>
                <a:ea typeface="Times New Roman" pitchFamily="18" charset="0"/>
                <a:cs typeface="Times New Roman" pitchFamily="18" charset="0"/>
              </a:rPr>
              <a:t>қажеттілікті өздігінен синтездеу</a:t>
            </a:r>
            <a:r>
              <a:rPr lang="ru-RU" sz="4000" dirty="0">
                <a:solidFill>
                  <a:schemeClr val="tx1"/>
                </a:solidFill>
                <a:latin typeface="Calibri" pitchFamily="34" charset="0"/>
                <a:ea typeface="Times New Roman" pitchFamily="18" charset="0"/>
                <a:cs typeface="Times New Roman" pitchFamily="18" charset="0"/>
              </a:rPr>
              <a:t> </a:t>
            </a:r>
            <a:r>
              <a:rPr lang="ru-RU" sz="4000" dirty="0" err="1">
                <a:solidFill>
                  <a:schemeClr val="tx1"/>
                </a:solidFill>
                <a:latin typeface="Calibri" pitchFamily="34" charset="0"/>
                <a:ea typeface="Times New Roman" pitchFamily="18" charset="0"/>
                <a:cs typeface="Times New Roman" pitchFamily="18" charset="0"/>
              </a:rPr>
              <a:t>қабілетіне жұмсайтын бактериялар</a:t>
            </a:r>
            <a:r>
              <a:rPr lang="ru-RU" sz="4000" dirty="0">
                <a:solidFill>
                  <a:schemeClr val="tx1"/>
                </a:solidFill>
                <a:latin typeface="Calibri" pitchFamily="34" charset="0"/>
                <a:ea typeface="Times New Roman" pitchFamily="18" charset="0"/>
                <a:cs typeface="Times New Roman" pitchFamily="18" charset="0"/>
              </a:rPr>
              <a:t>.</a:t>
            </a:r>
            <a:endParaRPr lang="ru-RU" sz="4000" dirty="0">
              <a:solidFill>
                <a:schemeClr val="tx1"/>
              </a:solidFill>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24034" y="5286388"/>
            <a:ext cx="8286808" cy="1077218"/>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indent="450850" algn="just" eaLnBrk="0" fontAlgn="base" hangingPunct="0">
              <a:spcBef>
                <a:spcPct val="0"/>
              </a:spcBef>
              <a:spcAft>
                <a:spcPct val="0"/>
              </a:spcAft>
            </a:pPr>
            <a:r>
              <a:rPr lang="kk-KZ" sz="3200" b="1" dirty="0">
                <a:solidFill>
                  <a:srgbClr val="000000"/>
                </a:solidFill>
                <a:latin typeface="Calibri" pitchFamily="34" charset="0"/>
                <a:ea typeface="Times New Roman" pitchFamily="18" charset="0"/>
                <a:cs typeface="Times New Roman" pitchFamily="18" charset="0"/>
              </a:rPr>
              <a:t>Экспоненциальды фазасының ортасында жүріп, соңында максимум мәнге жетеді.</a:t>
            </a:r>
            <a:endParaRPr lang="kk-KZ" sz="3200" b="1" dirty="0">
              <a:solidFill>
                <a:srgbClr val="000000"/>
              </a:solidFill>
              <a:latin typeface="Arial" pitchFamily="34" charset="0"/>
              <a:cs typeface="Arial" pitchFamily="34" charset="0"/>
            </a:endParaRPr>
          </a:p>
        </p:txBody>
      </p:sp>
      <p:sp>
        <p:nvSpPr>
          <p:cNvPr id="3" name="TextBox 2"/>
          <p:cNvSpPr txBox="1"/>
          <p:nvPr/>
        </p:nvSpPr>
        <p:spPr>
          <a:xfrm>
            <a:off x="1952596" y="428605"/>
            <a:ext cx="8286808" cy="452431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kk-KZ" sz="3200" b="1" dirty="0">
                <a:solidFill>
                  <a:srgbClr val="000000"/>
                </a:solidFill>
              </a:rPr>
              <a:t>Ауксотрофтар - олардың өсуіне қажетті бір затты синтездеу қабілетін жұмсаған микроорганизмдер. Оларды пайдалану ингибитордың пайда болуы немесе қажетті өнімнің синтезін блокирлеуге мүмкіндік жасайды, қажет өнімге өзгеруін тоқтатады. Белгілі әдістерді қолдана отырып ауксотрофты мутацияны мутагеннің көмегімен алады.</a:t>
            </a:r>
            <a:endParaRPr lang="ru-RU" sz="3200" b="1" dirty="0">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nvGraphicFramePr>
        <p:xfrm>
          <a:off x="1524000" y="30480"/>
          <a:ext cx="9144000" cy="6827520"/>
        </p:xfrm>
        <a:graphic>
          <a:graphicData uri="http://schemas.openxmlformats.org/drawingml/2006/table">
            <a:tbl>
              <a:tblPr/>
              <a:tblGrid>
                <a:gridCol w="3047681">
                  <a:extLst>
                    <a:ext uri="{9D8B030D-6E8A-4147-A177-3AD203B41FA5}">
                      <a16:colId xmlns:a16="http://schemas.microsoft.com/office/drawing/2014/main" val="20000"/>
                    </a:ext>
                  </a:extLst>
                </a:gridCol>
                <a:gridCol w="3047681">
                  <a:extLst>
                    <a:ext uri="{9D8B030D-6E8A-4147-A177-3AD203B41FA5}">
                      <a16:colId xmlns:a16="http://schemas.microsoft.com/office/drawing/2014/main" val="20001"/>
                    </a:ext>
                  </a:extLst>
                </a:gridCol>
                <a:gridCol w="3048638">
                  <a:extLst>
                    <a:ext uri="{9D8B030D-6E8A-4147-A177-3AD203B41FA5}">
                      <a16:colId xmlns:a16="http://schemas.microsoft.com/office/drawing/2014/main" val="20002"/>
                    </a:ext>
                  </a:extLst>
                </a:gridCol>
              </a:tblGrid>
              <a:tr h="198664">
                <a:tc>
                  <a:txBody>
                    <a:bodyPr/>
                    <a:lstStyle/>
                    <a:p>
                      <a:pPr algn="just">
                        <a:spcAft>
                          <a:spcPts val="0"/>
                        </a:spcAft>
                      </a:pPr>
                      <a:r>
                        <a:rPr lang="kk-KZ" sz="1600" dirty="0">
                          <a:latin typeface="Times New Roman"/>
                          <a:ea typeface="Times New Roman"/>
                          <a:cs typeface="Times New Roman"/>
                        </a:rPr>
                        <a:t>Аминқышқылы</a:t>
                      </a:r>
                      <a:endParaRPr lang="ru-RU" sz="1600" dirty="0">
                        <a:latin typeface="Calibri"/>
                        <a:ea typeface="Calibri"/>
                        <a:cs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kk-KZ" sz="1600">
                          <a:latin typeface="Times New Roman"/>
                          <a:ea typeface="Times New Roman"/>
                          <a:cs typeface="Times New Roman"/>
                        </a:rPr>
                        <a:t>Өндіру тәсілі</a:t>
                      </a:r>
                      <a:endParaRPr lang="ru-RU" sz="1600">
                        <a:latin typeface="Calibri"/>
                        <a:ea typeface="Calibri"/>
                        <a:cs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kk-KZ" sz="1600">
                          <a:latin typeface="Times New Roman"/>
                          <a:ea typeface="Times New Roman"/>
                          <a:cs typeface="Times New Roman"/>
                        </a:rPr>
                        <a:t>Өндіру көлемі т/г</a:t>
                      </a:r>
                      <a:endParaRPr lang="ru-RU" sz="1600">
                        <a:latin typeface="Calibri"/>
                        <a:ea typeface="Calibri"/>
                        <a:cs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98664">
                <a:tc>
                  <a:txBody>
                    <a:bodyPr/>
                    <a:lstStyle/>
                    <a:p>
                      <a:pPr algn="just">
                        <a:spcAft>
                          <a:spcPts val="0"/>
                        </a:spcAft>
                      </a:pPr>
                      <a:r>
                        <a:rPr lang="kk-KZ" sz="1600">
                          <a:latin typeface="Times New Roman"/>
                          <a:ea typeface="Times New Roman"/>
                          <a:cs typeface="Times New Roman"/>
                        </a:rPr>
                        <a:t>Аланин </a:t>
                      </a:r>
                      <a:endParaRPr lang="ru-RU" sz="1600">
                        <a:latin typeface="Calibri"/>
                        <a:ea typeface="Calibri"/>
                        <a:cs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kk-KZ" sz="1600">
                          <a:latin typeface="Times New Roman"/>
                          <a:ea typeface="Times New Roman"/>
                          <a:cs typeface="Times New Roman"/>
                        </a:rPr>
                        <a:t>Ф,Х</a:t>
                      </a:r>
                      <a:endParaRPr lang="ru-RU" sz="1600">
                        <a:latin typeface="Calibri"/>
                        <a:ea typeface="Calibri"/>
                        <a:cs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kk-KZ" sz="1600">
                          <a:latin typeface="Times New Roman"/>
                          <a:ea typeface="Times New Roman"/>
                          <a:cs typeface="Times New Roman"/>
                        </a:rPr>
                        <a:t>150-200</a:t>
                      </a:r>
                      <a:endParaRPr lang="ru-RU" sz="1600">
                        <a:latin typeface="Calibri"/>
                        <a:ea typeface="Calibri"/>
                        <a:cs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98664">
                <a:tc>
                  <a:txBody>
                    <a:bodyPr/>
                    <a:lstStyle/>
                    <a:p>
                      <a:pPr algn="just">
                        <a:spcAft>
                          <a:spcPts val="0"/>
                        </a:spcAft>
                      </a:pPr>
                      <a:r>
                        <a:rPr lang="kk-KZ" sz="1600">
                          <a:latin typeface="Times New Roman"/>
                          <a:ea typeface="Times New Roman"/>
                          <a:cs typeface="Times New Roman"/>
                        </a:rPr>
                        <a:t>Аргинин</a:t>
                      </a:r>
                      <a:endParaRPr lang="ru-RU" sz="1600">
                        <a:latin typeface="Calibri"/>
                        <a:ea typeface="Calibri"/>
                        <a:cs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kk-KZ" sz="1600">
                          <a:latin typeface="Times New Roman"/>
                          <a:ea typeface="Times New Roman"/>
                          <a:cs typeface="Times New Roman"/>
                        </a:rPr>
                        <a:t>М,Х,Г</a:t>
                      </a:r>
                      <a:endParaRPr lang="ru-RU" sz="1600">
                        <a:latin typeface="Calibri"/>
                        <a:ea typeface="Calibri"/>
                        <a:cs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kk-KZ" sz="1600">
                          <a:latin typeface="Times New Roman"/>
                          <a:ea typeface="Times New Roman"/>
                          <a:cs typeface="Times New Roman"/>
                        </a:rPr>
                        <a:t>100-300</a:t>
                      </a:r>
                      <a:endParaRPr lang="ru-RU" sz="1600">
                        <a:latin typeface="Calibri"/>
                        <a:ea typeface="Calibri"/>
                        <a:cs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98664">
                <a:tc>
                  <a:txBody>
                    <a:bodyPr/>
                    <a:lstStyle/>
                    <a:p>
                      <a:pPr algn="just">
                        <a:spcAft>
                          <a:spcPts val="0"/>
                        </a:spcAft>
                      </a:pPr>
                      <a:r>
                        <a:rPr lang="kk-KZ" sz="1600">
                          <a:latin typeface="Times New Roman"/>
                          <a:ea typeface="Times New Roman"/>
                          <a:cs typeface="Times New Roman"/>
                        </a:rPr>
                        <a:t>Аспарагин қышқылы</a:t>
                      </a:r>
                      <a:endParaRPr lang="ru-RU" sz="1600">
                        <a:latin typeface="Calibri"/>
                        <a:ea typeface="Calibri"/>
                        <a:cs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kk-KZ" sz="1600">
                          <a:latin typeface="Times New Roman"/>
                          <a:ea typeface="Times New Roman"/>
                          <a:cs typeface="Times New Roman"/>
                        </a:rPr>
                        <a:t>Ф</a:t>
                      </a:r>
                      <a:endParaRPr lang="ru-RU" sz="1600">
                        <a:latin typeface="Calibri"/>
                        <a:ea typeface="Calibri"/>
                        <a:cs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kk-KZ" sz="1600">
                          <a:latin typeface="Times New Roman"/>
                          <a:ea typeface="Times New Roman"/>
                          <a:cs typeface="Times New Roman"/>
                        </a:rPr>
                        <a:t>1000</a:t>
                      </a:r>
                      <a:endParaRPr lang="ru-RU" sz="1600">
                        <a:latin typeface="Calibri"/>
                        <a:ea typeface="Calibri"/>
                        <a:cs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98664">
                <a:tc>
                  <a:txBody>
                    <a:bodyPr/>
                    <a:lstStyle/>
                    <a:p>
                      <a:pPr algn="just">
                        <a:spcAft>
                          <a:spcPts val="0"/>
                        </a:spcAft>
                      </a:pPr>
                      <a:r>
                        <a:rPr lang="kk-KZ" sz="1600" dirty="0">
                          <a:latin typeface="Times New Roman"/>
                          <a:ea typeface="Times New Roman"/>
                          <a:cs typeface="Times New Roman"/>
                        </a:rPr>
                        <a:t>Аспарагин</a:t>
                      </a:r>
                      <a:endParaRPr lang="ru-RU" sz="1600" dirty="0">
                        <a:latin typeface="Calibri"/>
                        <a:ea typeface="Calibri"/>
                        <a:cs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kk-KZ" sz="1600">
                          <a:latin typeface="Times New Roman"/>
                          <a:ea typeface="Times New Roman"/>
                          <a:cs typeface="Times New Roman"/>
                        </a:rPr>
                        <a:t>Х,Г</a:t>
                      </a:r>
                      <a:endParaRPr lang="ru-RU" sz="1600">
                        <a:latin typeface="Calibri"/>
                        <a:ea typeface="Calibri"/>
                        <a:cs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kk-KZ" sz="1600">
                          <a:latin typeface="Times New Roman"/>
                          <a:ea typeface="Times New Roman"/>
                          <a:cs typeface="Times New Roman"/>
                        </a:rPr>
                        <a:t>10-50</a:t>
                      </a:r>
                      <a:endParaRPr lang="ru-RU" sz="1600">
                        <a:latin typeface="Calibri"/>
                        <a:ea typeface="Calibri"/>
                        <a:cs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98664">
                <a:tc>
                  <a:txBody>
                    <a:bodyPr/>
                    <a:lstStyle/>
                    <a:p>
                      <a:pPr algn="just">
                        <a:spcAft>
                          <a:spcPts val="0"/>
                        </a:spcAft>
                      </a:pPr>
                      <a:r>
                        <a:rPr lang="kk-KZ" sz="1600">
                          <a:latin typeface="Times New Roman"/>
                          <a:ea typeface="Times New Roman"/>
                          <a:cs typeface="Times New Roman"/>
                        </a:rPr>
                        <a:t>Цитруллин</a:t>
                      </a:r>
                      <a:endParaRPr lang="ru-RU" sz="1600">
                        <a:latin typeface="Calibri"/>
                        <a:ea typeface="Calibri"/>
                        <a:cs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kk-KZ" sz="1600">
                          <a:latin typeface="Times New Roman"/>
                          <a:ea typeface="Times New Roman"/>
                          <a:cs typeface="Times New Roman"/>
                        </a:rPr>
                        <a:t>М,Х</a:t>
                      </a:r>
                      <a:endParaRPr lang="ru-RU" sz="1600">
                        <a:latin typeface="Calibri"/>
                        <a:ea typeface="Calibri"/>
                        <a:cs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kk-KZ" sz="1600">
                          <a:latin typeface="Times New Roman"/>
                          <a:ea typeface="Times New Roman"/>
                          <a:cs typeface="Times New Roman"/>
                        </a:rPr>
                        <a:t>10-50</a:t>
                      </a:r>
                      <a:endParaRPr lang="ru-RU" sz="1600">
                        <a:latin typeface="Calibri"/>
                        <a:ea typeface="Calibri"/>
                        <a:cs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98664">
                <a:tc>
                  <a:txBody>
                    <a:bodyPr/>
                    <a:lstStyle/>
                    <a:p>
                      <a:pPr algn="just">
                        <a:spcAft>
                          <a:spcPts val="0"/>
                        </a:spcAft>
                      </a:pPr>
                      <a:r>
                        <a:rPr lang="kk-KZ" sz="1600">
                          <a:latin typeface="Times New Roman"/>
                          <a:ea typeface="Times New Roman"/>
                          <a:cs typeface="Times New Roman"/>
                        </a:rPr>
                        <a:t>Цистеин</a:t>
                      </a:r>
                      <a:endParaRPr lang="ru-RU" sz="1600">
                        <a:latin typeface="Calibri"/>
                        <a:ea typeface="Calibri"/>
                        <a:cs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kk-KZ" sz="1600">
                          <a:latin typeface="Times New Roman"/>
                          <a:ea typeface="Times New Roman"/>
                          <a:cs typeface="Times New Roman"/>
                        </a:rPr>
                        <a:t>Г</a:t>
                      </a:r>
                      <a:endParaRPr lang="ru-RU" sz="1600">
                        <a:latin typeface="Calibri"/>
                        <a:ea typeface="Calibri"/>
                        <a:cs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kk-KZ" sz="1600">
                          <a:latin typeface="Times New Roman"/>
                          <a:ea typeface="Times New Roman"/>
                          <a:cs typeface="Times New Roman"/>
                        </a:rPr>
                        <a:t>1-10</a:t>
                      </a:r>
                      <a:endParaRPr lang="ru-RU" sz="1600">
                        <a:latin typeface="Calibri"/>
                        <a:ea typeface="Calibri"/>
                        <a:cs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98664">
                <a:tc>
                  <a:txBody>
                    <a:bodyPr/>
                    <a:lstStyle/>
                    <a:p>
                      <a:pPr algn="just">
                        <a:spcAft>
                          <a:spcPts val="0"/>
                        </a:spcAft>
                      </a:pPr>
                      <a:r>
                        <a:rPr lang="kk-KZ" sz="1600">
                          <a:latin typeface="Times New Roman"/>
                          <a:ea typeface="Times New Roman"/>
                          <a:cs typeface="Times New Roman"/>
                        </a:rPr>
                        <a:t>Цистин</a:t>
                      </a:r>
                      <a:endParaRPr lang="ru-RU" sz="1600">
                        <a:latin typeface="Calibri"/>
                        <a:ea typeface="Calibri"/>
                        <a:cs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kk-KZ" sz="1600">
                          <a:latin typeface="Times New Roman"/>
                          <a:ea typeface="Times New Roman"/>
                          <a:cs typeface="Times New Roman"/>
                        </a:rPr>
                        <a:t>Г</a:t>
                      </a:r>
                      <a:endParaRPr lang="ru-RU" sz="1600">
                        <a:latin typeface="Calibri"/>
                        <a:ea typeface="Calibri"/>
                        <a:cs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kk-KZ" sz="1600">
                          <a:latin typeface="Times New Roman"/>
                          <a:ea typeface="Times New Roman"/>
                          <a:cs typeface="Times New Roman"/>
                        </a:rPr>
                        <a:t>100-200</a:t>
                      </a:r>
                      <a:endParaRPr lang="ru-RU" sz="1600">
                        <a:latin typeface="Calibri"/>
                        <a:ea typeface="Calibri"/>
                        <a:cs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98664">
                <a:tc>
                  <a:txBody>
                    <a:bodyPr/>
                    <a:lstStyle/>
                    <a:p>
                      <a:pPr algn="just">
                        <a:spcAft>
                          <a:spcPts val="0"/>
                        </a:spcAft>
                      </a:pPr>
                      <a:r>
                        <a:rPr lang="kk-KZ" sz="1600">
                          <a:latin typeface="Times New Roman"/>
                          <a:ea typeface="Times New Roman"/>
                          <a:cs typeface="Times New Roman"/>
                        </a:rPr>
                        <a:t>Глицин</a:t>
                      </a:r>
                      <a:endParaRPr lang="ru-RU" sz="1600">
                        <a:latin typeface="Calibri"/>
                        <a:ea typeface="Calibri"/>
                        <a:cs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kk-KZ" sz="1600">
                          <a:latin typeface="Times New Roman"/>
                          <a:ea typeface="Times New Roman"/>
                          <a:cs typeface="Times New Roman"/>
                        </a:rPr>
                        <a:t>Х</a:t>
                      </a:r>
                      <a:endParaRPr lang="ru-RU" sz="1600">
                        <a:latin typeface="Calibri"/>
                        <a:ea typeface="Calibri"/>
                        <a:cs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kk-KZ" sz="1600">
                          <a:latin typeface="Times New Roman"/>
                          <a:ea typeface="Times New Roman"/>
                          <a:cs typeface="Times New Roman"/>
                        </a:rPr>
                        <a:t>5000-6000</a:t>
                      </a:r>
                      <a:endParaRPr lang="ru-RU" sz="1600">
                        <a:latin typeface="Calibri"/>
                        <a:ea typeface="Calibri"/>
                        <a:cs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98664">
                <a:tc>
                  <a:txBody>
                    <a:bodyPr/>
                    <a:lstStyle/>
                    <a:p>
                      <a:pPr algn="just">
                        <a:spcAft>
                          <a:spcPts val="0"/>
                        </a:spcAft>
                      </a:pPr>
                      <a:r>
                        <a:rPr lang="kk-KZ" sz="1600" dirty="0">
                          <a:latin typeface="Times New Roman"/>
                          <a:ea typeface="Times New Roman"/>
                          <a:cs typeface="Times New Roman"/>
                        </a:rPr>
                        <a:t>Глутамин қышқылы</a:t>
                      </a:r>
                      <a:endParaRPr lang="ru-RU" sz="1600" dirty="0">
                        <a:latin typeface="Calibri"/>
                        <a:ea typeface="Calibri"/>
                        <a:cs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kk-KZ" sz="1600">
                          <a:latin typeface="Times New Roman"/>
                          <a:ea typeface="Times New Roman"/>
                          <a:cs typeface="Times New Roman"/>
                        </a:rPr>
                        <a:t>М</a:t>
                      </a:r>
                      <a:endParaRPr lang="ru-RU" sz="1600">
                        <a:latin typeface="Calibri"/>
                        <a:ea typeface="Calibri"/>
                        <a:cs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kk-KZ" sz="1600">
                          <a:latin typeface="Times New Roman"/>
                          <a:ea typeface="Times New Roman"/>
                          <a:cs typeface="Times New Roman"/>
                        </a:rPr>
                        <a:t>100 000</a:t>
                      </a:r>
                      <a:endParaRPr lang="ru-RU" sz="1600">
                        <a:latin typeface="Calibri"/>
                        <a:ea typeface="Calibri"/>
                        <a:cs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98664">
                <a:tc>
                  <a:txBody>
                    <a:bodyPr/>
                    <a:lstStyle/>
                    <a:p>
                      <a:pPr algn="just">
                        <a:spcAft>
                          <a:spcPts val="0"/>
                        </a:spcAft>
                      </a:pPr>
                      <a:r>
                        <a:rPr lang="kk-KZ" sz="1600" dirty="0">
                          <a:latin typeface="Times New Roman"/>
                          <a:ea typeface="Times New Roman"/>
                          <a:cs typeface="Times New Roman"/>
                        </a:rPr>
                        <a:t>Гистидин</a:t>
                      </a:r>
                      <a:endParaRPr lang="ru-RU" sz="1600" dirty="0">
                        <a:latin typeface="Calibri"/>
                        <a:ea typeface="Calibri"/>
                        <a:cs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kk-KZ" sz="1600">
                          <a:latin typeface="Times New Roman"/>
                          <a:ea typeface="Times New Roman"/>
                          <a:cs typeface="Times New Roman"/>
                        </a:rPr>
                        <a:t>М,Г</a:t>
                      </a:r>
                      <a:endParaRPr lang="ru-RU" sz="1600">
                        <a:latin typeface="Calibri"/>
                        <a:ea typeface="Calibri"/>
                        <a:cs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kk-KZ" sz="1600">
                          <a:latin typeface="Times New Roman"/>
                          <a:ea typeface="Times New Roman"/>
                          <a:cs typeface="Times New Roman"/>
                        </a:rPr>
                        <a:t>100-200</a:t>
                      </a:r>
                      <a:endParaRPr lang="ru-RU" sz="1600">
                        <a:latin typeface="Calibri"/>
                        <a:ea typeface="Calibri"/>
                        <a:cs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98664">
                <a:tc>
                  <a:txBody>
                    <a:bodyPr/>
                    <a:lstStyle/>
                    <a:p>
                      <a:pPr algn="just">
                        <a:spcAft>
                          <a:spcPts val="0"/>
                        </a:spcAft>
                      </a:pPr>
                      <a:r>
                        <a:rPr lang="kk-KZ" sz="1600">
                          <a:latin typeface="Times New Roman"/>
                          <a:ea typeface="Times New Roman"/>
                          <a:cs typeface="Times New Roman"/>
                        </a:rPr>
                        <a:t>Гомосерин</a:t>
                      </a:r>
                      <a:endParaRPr lang="ru-RU" sz="1600">
                        <a:latin typeface="Calibri"/>
                        <a:ea typeface="Calibri"/>
                        <a:cs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kk-KZ" sz="1600">
                          <a:latin typeface="Times New Roman"/>
                          <a:ea typeface="Times New Roman"/>
                          <a:cs typeface="Times New Roman"/>
                        </a:rPr>
                        <a:t>М</a:t>
                      </a:r>
                      <a:endParaRPr lang="ru-RU" sz="1600">
                        <a:latin typeface="Calibri"/>
                        <a:ea typeface="Calibri"/>
                        <a:cs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kk-KZ" sz="1600">
                          <a:latin typeface="Times New Roman"/>
                          <a:ea typeface="Times New Roman"/>
                          <a:cs typeface="Times New Roman"/>
                        </a:rPr>
                        <a:t>10-50</a:t>
                      </a:r>
                      <a:endParaRPr lang="ru-RU" sz="1600">
                        <a:latin typeface="Calibri"/>
                        <a:ea typeface="Calibri"/>
                        <a:cs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98664">
                <a:tc>
                  <a:txBody>
                    <a:bodyPr/>
                    <a:lstStyle/>
                    <a:p>
                      <a:pPr algn="just">
                        <a:spcAft>
                          <a:spcPts val="0"/>
                        </a:spcAft>
                      </a:pPr>
                      <a:r>
                        <a:rPr lang="kk-KZ" sz="1600">
                          <a:latin typeface="Times New Roman"/>
                          <a:ea typeface="Times New Roman"/>
                          <a:cs typeface="Times New Roman"/>
                        </a:rPr>
                        <a:t>Оксипролин</a:t>
                      </a:r>
                      <a:endParaRPr lang="ru-RU" sz="1600">
                        <a:latin typeface="Calibri"/>
                        <a:ea typeface="Calibri"/>
                        <a:cs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kk-KZ" sz="1600">
                          <a:latin typeface="Times New Roman"/>
                          <a:ea typeface="Times New Roman"/>
                          <a:cs typeface="Times New Roman"/>
                        </a:rPr>
                        <a:t>Г</a:t>
                      </a:r>
                      <a:endParaRPr lang="ru-RU" sz="1600">
                        <a:latin typeface="Calibri"/>
                        <a:ea typeface="Calibri"/>
                        <a:cs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kk-KZ" sz="1600">
                          <a:latin typeface="Times New Roman"/>
                          <a:ea typeface="Times New Roman"/>
                          <a:cs typeface="Times New Roman"/>
                        </a:rPr>
                        <a:t>10-50</a:t>
                      </a:r>
                      <a:endParaRPr lang="ru-RU" sz="1600">
                        <a:latin typeface="Calibri"/>
                        <a:ea typeface="Calibri"/>
                        <a:cs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98664">
                <a:tc>
                  <a:txBody>
                    <a:bodyPr/>
                    <a:lstStyle/>
                    <a:p>
                      <a:pPr algn="just">
                        <a:spcAft>
                          <a:spcPts val="0"/>
                        </a:spcAft>
                      </a:pPr>
                      <a:r>
                        <a:rPr lang="kk-KZ" sz="1600">
                          <a:latin typeface="Times New Roman"/>
                          <a:ea typeface="Times New Roman"/>
                          <a:cs typeface="Times New Roman"/>
                        </a:rPr>
                        <a:t>Глутамин</a:t>
                      </a:r>
                      <a:endParaRPr lang="ru-RU" sz="1600">
                        <a:latin typeface="Calibri"/>
                        <a:ea typeface="Calibri"/>
                        <a:cs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kk-KZ" sz="1600">
                          <a:latin typeface="Times New Roman"/>
                          <a:ea typeface="Times New Roman"/>
                          <a:cs typeface="Times New Roman"/>
                        </a:rPr>
                        <a:t>М</a:t>
                      </a:r>
                      <a:endParaRPr lang="ru-RU" sz="1600">
                        <a:latin typeface="Calibri"/>
                        <a:ea typeface="Calibri"/>
                        <a:cs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kk-KZ" sz="1600">
                          <a:latin typeface="Times New Roman"/>
                          <a:ea typeface="Times New Roman"/>
                          <a:cs typeface="Times New Roman"/>
                        </a:rPr>
                        <a:t>200-300</a:t>
                      </a:r>
                      <a:endParaRPr lang="ru-RU" sz="1600">
                        <a:latin typeface="Calibri"/>
                        <a:ea typeface="Calibri"/>
                        <a:cs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98664">
                <a:tc>
                  <a:txBody>
                    <a:bodyPr/>
                    <a:lstStyle/>
                    <a:p>
                      <a:pPr algn="just">
                        <a:spcAft>
                          <a:spcPts val="0"/>
                        </a:spcAft>
                      </a:pPr>
                      <a:r>
                        <a:rPr lang="kk-KZ" sz="1600">
                          <a:latin typeface="Times New Roman"/>
                          <a:ea typeface="Times New Roman"/>
                          <a:cs typeface="Times New Roman"/>
                        </a:rPr>
                        <a:t>Изолейцин</a:t>
                      </a:r>
                      <a:endParaRPr lang="ru-RU" sz="1600">
                        <a:latin typeface="Calibri"/>
                        <a:ea typeface="Calibri"/>
                        <a:cs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kk-KZ" sz="1600">
                          <a:latin typeface="Times New Roman"/>
                          <a:ea typeface="Times New Roman"/>
                          <a:cs typeface="Times New Roman"/>
                        </a:rPr>
                        <a:t>М,Г</a:t>
                      </a:r>
                      <a:endParaRPr lang="ru-RU" sz="1600">
                        <a:latin typeface="Calibri"/>
                        <a:ea typeface="Calibri"/>
                        <a:cs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kk-KZ" sz="1600">
                          <a:latin typeface="Times New Roman"/>
                          <a:ea typeface="Times New Roman"/>
                          <a:cs typeface="Times New Roman"/>
                        </a:rPr>
                        <a:t>10-50</a:t>
                      </a:r>
                      <a:endParaRPr lang="ru-RU" sz="1600">
                        <a:latin typeface="Calibri"/>
                        <a:ea typeface="Calibri"/>
                        <a:cs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98664">
                <a:tc>
                  <a:txBody>
                    <a:bodyPr/>
                    <a:lstStyle/>
                    <a:p>
                      <a:pPr algn="just">
                        <a:spcAft>
                          <a:spcPts val="0"/>
                        </a:spcAft>
                      </a:pPr>
                      <a:r>
                        <a:rPr lang="kk-KZ" sz="1600">
                          <a:latin typeface="Times New Roman"/>
                          <a:ea typeface="Times New Roman"/>
                          <a:cs typeface="Times New Roman"/>
                        </a:rPr>
                        <a:t>Лейцин</a:t>
                      </a:r>
                      <a:endParaRPr lang="ru-RU" sz="1600">
                        <a:latin typeface="Calibri"/>
                        <a:ea typeface="Calibri"/>
                        <a:cs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kk-KZ" sz="1600">
                          <a:latin typeface="Times New Roman"/>
                          <a:ea typeface="Times New Roman"/>
                          <a:cs typeface="Times New Roman"/>
                        </a:rPr>
                        <a:t>М,Г</a:t>
                      </a:r>
                      <a:endParaRPr lang="ru-RU" sz="1600">
                        <a:latin typeface="Calibri"/>
                        <a:ea typeface="Calibri"/>
                        <a:cs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kk-KZ" sz="1600">
                          <a:latin typeface="Times New Roman"/>
                          <a:ea typeface="Times New Roman"/>
                          <a:cs typeface="Times New Roman"/>
                        </a:rPr>
                        <a:t>50-100</a:t>
                      </a:r>
                      <a:endParaRPr lang="ru-RU" sz="1600">
                        <a:latin typeface="Calibri"/>
                        <a:ea typeface="Calibri"/>
                        <a:cs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98664">
                <a:tc>
                  <a:txBody>
                    <a:bodyPr/>
                    <a:lstStyle/>
                    <a:p>
                      <a:pPr algn="just">
                        <a:spcAft>
                          <a:spcPts val="0"/>
                        </a:spcAft>
                      </a:pPr>
                      <a:r>
                        <a:rPr lang="kk-KZ" sz="1600">
                          <a:latin typeface="Times New Roman"/>
                          <a:ea typeface="Times New Roman"/>
                          <a:cs typeface="Times New Roman"/>
                        </a:rPr>
                        <a:t>Лизин</a:t>
                      </a:r>
                      <a:endParaRPr lang="ru-RU" sz="1600">
                        <a:latin typeface="Calibri"/>
                        <a:ea typeface="Calibri"/>
                        <a:cs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kk-KZ" sz="1600">
                          <a:latin typeface="Times New Roman"/>
                          <a:ea typeface="Times New Roman"/>
                          <a:cs typeface="Times New Roman"/>
                        </a:rPr>
                        <a:t>М</a:t>
                      </a:r>
                      <a:endParaRPr lang="ru-RU" sz="1600">
                        <a:latin typeface="Calibri"/>
                        <a:ea typeface="Calibri"/>
                        <a:cs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kk-KZ" sz="1600">
                          <a:latin typeface="Times New Roman"/>
                          <a:ea typeface="Times New Roman"/>
                          <a:cs typeface="Times New Roman"/>
                        </a:rPr>
                        <a:t>15000</a:t>
                      </a:r>
                      <a:endParaRPr lang="ru-RU" sz="1600">
                        <a:latin typeface="Calibri"/>
                        <a:ea typeface="Calibri"/>
                        <a:cs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98664">
                <a:tc>
                  <a:txBody>
                    <a:bodyPr/>
                    <a:lstStyle/>
                    <a:p>
                      <a:pPr algn="just">
                        <a:spcAft>
                          <a:spcPts val="0"/>
                        </a:spcAft>
                      </a:pPr>
                      <a:r>
                        <a:rPr lang="kk-KZ" sz="1600">
                          <a:latin typeface="Times New Roman"/>
                          <a:ea typeface="Times New Roman"/>
                          <a:cs typeface="Times New Roman"/>
                        </a:rPr>
                        <a:t>Метионин</a:t>
                      </a:r>
                      <a:endParaRPr lang="ru-RU" sz="1600">
                        <a:latin typeface="Calibri"/>
                        <a:ea typeface="Calibri"/>
                        <a:cs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kk-KZ" sz="1600">
                          <a:latin typeface="Times New Roman"/>
                          <a:ea typeface="Times New Roman"/>
                          <a:cs typeface="Times New Roman"/>
                        </a:rPr>
                        <a:t>Х</a:t>
                      </a:r>
                      <a:endParaRPr lang="ru-RU" sz="1600">
                        <a:latin typeface="Calibri"/>
                        <a:ea typeface="Calibri"/>
                        <a:cs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kk-KZ" sz="1600">
                          <a:latin typeface="Times New Roman"/>
                          <a:ea typeface="Times New Roman"/>
                          <a:cs typeface="Times New Roman"/>
                        </a:rPr>
                        <a:t>60 000-70 000</a:t>
                      </a:r>
                      <a:endParaRPr lang="ru-RU" sz="1600">
                        <a:latin typeface="Calibri"/>
                        <a:ea typeface="Calibri"/>
                        <a:cs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98664">
                <a:tc>
                  <a:txBody>
                    <a:bodyPr/>
                    <a:lstStyle/>
                    <a:p>
                      <a:pPr algn="just">
                        <a:spcAft>
                          <a:spcPts val="0"/>
                        </a:spcAft>
                      </a:pPr>
                      <a:r>
                        <a:rPr lang="en-US" sz="1600">
                          <a:latin typeface="Times New Roman"/>
                          <a:ea typeface="Times New Roman"/>
                          <a:cs typeface="Times New Roman"/>
                        </a:rPr>
                        <a:t>L-</a:t>
                      </a:r>
                      <a:r>
                        <a:rPr lang="kk-KZ" sz="1600">
                          <a:latin typeface="Times New Roman"/>
                          <a:ea typeface="Times New Roman"/>
                          <a:cs typeface="Times New Roman"/>
                        </a:rPr>
                        <a:t>Метионин</a:t>
                      </a:r>
                      <a:endParaRPr lang="ru-RU" sz="1600">
                        <a:latin typeface="Calibri"/>
                        <a:ea typeface="Calibri"/>
                        <a:cs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kk-KZ" sz="1600">
                          <a:latin typeface="Times New Roman"/>
                          <a:ea typeface="Times New Roman"/>
                          <a:cs typeface="Times New Roman"/>
                        </a:rPr>
                        <a:t>М</a:t>
                      </a:r>
                      <a:endParaRPr lang="ru-RU" sz="1600">
                        <a:latin typeface="Calibri"/>
                        <a:ea typeface="Calibri"/>
                        <a:cs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kk-KZ" sz="1600">
                          <a:latin typeface="Times New Roman"/>
                          <a:ea typeface="Times New Roman"/>
                          <a:cs typeface="Times New Roman"/>
                        </a:rPr>
                        <a:t>100-200</a:t>
                      </a:r>
                      <a:endParaRPr lang="ru-RU" sz="1600">
                        <a:latin typeface="Calibri"/>
                        <a:ea typeface="Calibri"/>
                        <a:cs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198664">
                <a:tc>
                  <a:txBody>
                    <a:bodyPr/>
                    <a:lstStyle/>
                    <a:p>
                      <a:pPr algn="just">
                        <a:spcAft>
                          <a:spcPts val="0"/>
                        </a:spcAft>
                      </a:pPr>
                      <a:r>
                        <a:rPr lang="kk-KZ" sz="1600">
                          <a:latin typeface="Times New Roman"/>
                          <a:ea typeface="Times New Roman"/>
                          <a:cs typeface="Times New Roman"/>
                        </a:rPr>
                        <a:t>Орнитин</a:t>
                      </a:r>
                      <a:endParaRPr lang="ru-RU" sz="1600">
                        <a:latin typeface="Calibri"/>
                        <a:ea typeface="Calibri"/>
                        <a:cs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kk-KZ" sz="1600">
                          <a:latin typeface="Times New Roman"/>
                          <a:ea typeface="Times New Roman"/>
                          <a:cs typeface="Times New Roman"/>
                        </a:rPr>
                        <a:t>М,Г</a:t>
                      </a:r>
                      <a:endParaRPr lang="ru-RU" sz="1600">
                        <a:latin typeface="Calibri"/>
                        <a:ea typeface="Calibri"/>
                        <a:cs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kk-KZ" sz="1600">
                          <a:latin typeface="Times New Roman"/>
                          <a:ea typeface="Times New Roman"/>
                          <a:cs typeface="Times New Roman"/>
                        </a:rPr>
                        <a:t>10-50</a:t>
                      </a:r>
                      <a:endParaRPr lang="ru-RU" sz="1600">
                        <a:latin typeface="Calibri"/>
                        <a:ea typeface="Calibri"/>
                        <a:cs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198664">
                <a:tc>
                  <a:txBody>
                    <a:bodyPr/>
                    <a:lstStyle/>
                    <a:p>
                      <a:pPr algn="just">
                        <a:spcAft>
                          <a:spcPts val="0"/>
                        </a:spcAft>
                      </a:pPr>
                      <a:r>
                        <a:rPr lang="kk-KZ" sz="1600">
                          <a:latin typeface="Times New Roman"/>
                          <a:ea typeface="Times New Roman"/>
                          <a:cs typeface="Times New Roman"/>
                        </a:rPr>
                        <a:t>Фенилаланин</a:t>
                      </a:r>
                      <a:endParaRPr lang="ru-RU" sz="1600">
                        <a:latin typeface="Calibri"/>
                        <a:ea typeface="Calibri"/>
                        <a:cs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kk-KZ" sz="1600">
                          <a:latin typeface="Times New Roman"/>
                          <a:ea typeface="Times New Roman"/>
                          <a:cs typeface="Times New Roman"/>
                        </a:rPr>
                        <a:t>М,Х</a:t>
                      </a:r>
                      <a:endParaRPr lang="ru-RU" sz="1600">
                        <a:latin typeface="Calibri"/>
                        <a:ea typeface="Calibri"/>
                        <a:cs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kk-KZ" sz="1600">
                          <a:latin typeface="Times New Roman"/>
                          <a:ea typeface="Times New Roman"/>
                          <a:cs typeface="Times New Roman"/>
                        </a:rPr>
                        <a:t>50-100</a:t>
                      </a:r>
                      <a:endParaRPr lang="ru-RU" sz="1600">
                        <a:latin typeface="Calibri"/>
                        <a:ea typeface="Calibri"/>
                        <a:cs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198664">
                <a:tc>
                  <a:txBody>
                    <a:bodyPr/>
                    <a:lstStyle/>
                    <a:p>
                      <a:pPr algn="just">
                        <a:spcAft>
                          <a:spcPts val="0"/>
                        </a:spcAft>
                      </a:pPr>
                      <a:r>
                        <a:rPr lang="kk-KZ" sz="1600">
                          <a:latin typeface="Times New Roman"/>
                          <a:ea typeface="Times New Roman"/>
                          <a:cs typeface="Times New Roman"/>
                        </a:rPr>
                        <a:t>Пролин</a:t>
                      </a:r>
                      <a:endParaRPr lang="ru-RU" sz="1600">
                        <a:latin typeface="Calibri"/>
                        <a:ea typeface="Calibri"/>
                        <a:cs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kk-KZ" sz="1600">
                          <a:latin typeface="Times New Roman"/>
                          <a:ea typeface="Times New Roman"/>
                          <a:cs typeface="Times New Roman"/>
                        </a:rPr>
                        <a:t>М,Г</a:t>
                      </a:r>
                      <a:endParaRPr lang="ru-RU" sz="1600">
                        <a:latin typeface="Calibri"/>
                        <a:ea typeface="Calibri"/>
                        <a:cs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kk-KZ" sz="1600">
                          <a:latin typeface="Times New Roman"/>
                          <a:ea typeface="Times New Roman"/>
                          <a:cs typeface="Times New Roman"/>
                        </a:rPr>
                        <a:t>10-50</a:t>
                      </a:r>
                      <a:endParaRPr lang="ru-RU" sz="1600">
                        <a:latin typeface="Calibri"/>
                        <a:ea typeface="Calibri"/>
                        <a:cs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r h="198664">
                <a:tc>
                  <a:txBody>
                    <a:bodyPr/>
                    <a:lstStyle/>
                    <a:p>
                      <a:pPr algn="just">
                        <a:spcAft>
                          <a:spcPts val="0"/>
                        </a:spcAft>
                      </a:pPr>
                      <a:r>
                        <a:rPr lang="kk-KZ" sz="1600">
                          <a:latin typeface="Times New Roman"/>
                          <a:ea typeface="Times New Roman"/>
                          <a:cs typeface="Times New Roman"/>
                        </a:rPr>
                        <a:t>Серин</a:t>
                      </a:r>
                      <a:endParaRPr lang="ru-RU" sz="1600">
                        <a:latin typeface="Calibri"/>
                        <a:ea typeface="Calibri"/>
                        <a:cs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kk-KZ" sz="1600">
                          <a:latin typeface="Times New Roman"/>
                          <a:ea typeface="Times New Roman"/>
                          <a:cs typeface="Times New Roman"/>
                        </a:rPr>
                        <a:t>М,Г</a:t>
                      </a:r>
                      <a:endParaRPr lang="ru-RU" sz="1600">
                        <a:latin typeface="Calibri"/>
                        <a:ea typeface="Calibri"/>
                        <a:cs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kk-KZ" sz="1600">
                          <a:latin typeface="Times New Roman"/>
                          <a:ea typeface="Times New Roman"/>
                          <a:cs typeface="Times New Roman"/>
                        </a:rPr>
                        <a:t>10-50</a:t>
                      </a:r>
                      <a:endParaRPr lang="ru-RU" sz="1600">
                        <a:latin typeface="Calibri"/>
                        <a:ea typeface="Calibri"/>
                        <a:cs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2"/>
                  </a:ext>
                </a:extLst>
              </a:tr>
              <a:tr h="198664">
                <a:tc>
                  <a:txBody>
                    <a:bodyPr/>
                    <a:lstStyle/>
                    <a:p>
                      <a:pPr algn="just">
                        <a:spcAft>
                          <a:spcPts val="0"/>
                        </a:spcAft>
                      </a:pPr>
                      <a:r>
                        <a:rPr lang="en-US" sz="1600">
                          <a:latin typeface="Times New Roman"/>
                          <a:ea typeface="Times New Roman"/>
                          <a:cs typeface="Times New Roman"/>
                        </a:rPr>
                        <a:t>L</a:t>
                      </a:r>
                      <a:r>
                        <a:rPr lang="kk-KZ" sz="1600">
                          <a:latin typeface="Times New Roman"/>
                          <a:ea typeface="Times New Roman"/>
                          <a:cs typeface="Times New Roman"/>
                        </a:rPr>
                        <a:t>-Треонин</a:t>
                      </a:r>
                      <a:endParaRPr lang="ru-RU" sz="1600">
                        <a:latin typeface="Calibri"/>
                        <a:ea typeface="Calibri"/>
                        <a:cs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kk-KZ" sz="1600">
                          <a:latin typeface="Times New Roman"/>
                          <a:ea typeface="Times New Roman"/>
                          <a:cs typeface="Times New Roman"/>
                        </a:rPr>
                        <a:t>М</a:t>
                      </a:r>
                      <a:endParaRPr lang="ru-RU" sz="1600">
                        <a:latin typeface="Calibri"/>
                        <a:ea typeface="Calibri"/>
                        <a:cs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kk-KZ" sz="1600">
                          <a:latin typeface="Times New Roman"/>
                          <a:ea typeface="Times New Roman"/>
                          <a:cs typeface="Times New Roman"/>
                        </a:rPr>
                        <a:t>50-100</a:t>
                      </a:r>
                      <a:endParaRPr lang="ru-RU" sz="1600">
                        <a:latin typeface="Calibri"/>
                        <a:ea typeface="Calibri"/>
                        <a:cs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3"/>
                  </a:ext>
                </a:extLst>
              </a:tr>
              <a:tr h="198664">
                <a:tc>
                  <a:txBody>
                    <a:bodyPr/>
                    <a:lstStyle/>
                    <a:p>
                      <a:pPr algn="just">
                        <a:spcAft>
                          <a:spcPts val="0"/>
                        </a:spcAft>
                      </a:pPr>
                      <a:r>
                        <a:rPr lang="en-US" sz="1600">
                          <a:latin typeface="Times New Roman"/>
                          <a:ea typeface="Times New Roman"/>
                          <a:cs typeface="Times New Roman"/>
                        </a:rPr>
                        <a:t>D,L-,L-</a:t>
                      </a:r>
                      <a:r>
                        <a:rPr lang="kk-KZ" sz="1600">
                          <a:latin typeface="Times New Roman"/>
                          <a:ea typeface="Times New Roman"/>
                          <a:cs typeface="Times New Roman"/>
                        </a:rPr>
                        <a:t>триптофан</a:t>
                      </a:r>
                      <a:endParaRPr lang="ru-RU" sz="1600">
                        <a:latin typeface="Calibri"/>
                        <a:ea typeface="Calibri"/>
                        <a:cs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kk-KZ" sz="1600">
                          <a:latin typeface="Times New Roman"/>
                          <a:ea typeface="Times New Roman"/>
                          <a:cs typeface="Times New Roman"/>
                        </a:rPr>
                        <a:t>Х,Ф</a:t>
                      </a:r>
                      <a:endParaRPr lang="ru-RU" sz="1600">
                        <a:latin typeface="Calibri"/>
                        <a:ea typeface="Calibri"/>
                        <a:cs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kk-KZ" sz="1600">
                          <a:latin typeface="Times New Roman"/>
                          <a:ea typeface="Times New Roman"/>
                          <a:cs typeface="Times New Roman"/>
                        </a:rPr>
                        <a:t>100</a:t>
                      </a:r>
                      <a:endParaRPr lang="ru-RU" sz="1600">
                        <a:latin typeface="Calibri"/>
                        <a:ea typeface="Calibri"/>
                        <a:cs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4"/>
                  </a:ext>
                </a:extLst>
              </a:tr>
              <a:tr h="198664">
                <a:tc>
                  <a:txBody>
                    <a:bodyPr/>
                    <a:lstStyle/>
                    <a:p>
                      <a:pPr algn="just">
                        <a:spcAft>
                          <a:spcPts val="0"/>
                        </a:spcAft>
                      </a:pPr>
                      <a:r>
                        <a:rPr lang="kk-KZ" sz="1600">
                          <a:latin typeface="Times New Roman"/>
                          <a:ea typeface="Times New Roman"/>
                          <a:cs typeface="Times New Roman"/>
                        </a:rPr>
                        <a:t>Тирозин</a:t>
                      </a:r>
                      <a:endParaRPr lang="ru-RU" sz="1600">
                        <a:latin typeface="Calibri"/>
                        <a:ea typeface="Calibri"/>
                        <a:cs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kk-KZ" sz="1600">
                          <a:latin typeface="Times New Roman"/>
                          <a:ea typeface="Times New Roman"/>
                          <a:cs typeface="Times New Roman"/>
                        </a:rPr>
                        <a:t>М,Г</a:t>
                      </a:r>
                      <a:endParaRPr lang="ru-RU" sz="1600">
                        <a:latin typeface="Calibri"/>
                        <a:ea typeface="Calibri"/>
                        <a:cs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kk-KZ" sz="1600">
                          <a:latin typeface="Times New Roman"/>
                          <a:ea typeface="Times New Roman"/>
                          <a:cs typeface="Times New Roman"/>
                        </a:rPr>
                        <a:t>10-100</a:t>
                      </a:r>
                      <a:endParaRPr lang="ru-RU" sz="1600">
                        <a:latin typeface="Calibri"/>
                        <a:ea typeface="Calibri"/>
                        <a:cs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5"/>
                  </a:ext>
                </a:extLst>
              </a:tr>
              <a:tr h="198664">
                <a:tc>
                  <a:txBody>
                    <a:bodyPr/>
                    <a:lstStyle/>
                    <a:p>
                      <a:pPr algn="just">
                        <a:spcAft>
                          <a:spcPts val="0"/>
                        </a:spcAft>
                      </a:pPr>
                      <a:r>
                        <a:rPr lang="kk-KZ" sz="1600">
                          <a:latin typeface="Times New Roman"/>
                          <a:ea typeface="Times New Roman"/>
                          <a:cs typeface="Times New Roman"/>
                        </a:rPr>
                        <a:t>Валин</a:t>
                      </a:r>
                      <a:endParaRPr lang="ru-RU" sz="1600">
                        <a:latin typeface="Calibri"/>
                        <a:ea typeface="Calibri"/>
                        <a:cs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kk-KZ" sz="1600">
                          <a:latin typeface="Times New Roman"/>
                          <a:ea typeface="Times New Roman"/>
                          <a:cs typeface="Times New Roman"/>
                        </a:rPr>
                        <a:t>М</a:t>
                      </a:r>
                      <a:endParaRPr lang="ru-RU" sz="1600">
                        <a:latin typeface="Calibri"/>
                        <a:ea typeface="Calibri"/>
                        <a:cs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kk-KZ" sz="1600">
                          <a:latin typeface="Times New Roman"/>
                          <a:ea typeface="Times New Roman"/>
                          <a:cs typeface="Times New Roman"/>
                        </a:rPr>
                        <a:t>50-100</a:t>
                      </a:r>
                      <a:endParaRPr lang="ru-RU" sz="1600">
                        <a:latin typeface="Calibri"/>
                        <a:ea typeface="Calibri"/>
                        <a:cs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6"/>
                  </a:ext>
                </a:extLst>
              </a:tr>
              <a:tr h="198664">
                <a:tc>
                  <a:txBody>
                    <a:bodyPr/>
                    <a:lstStyle/>
                    <a:p>
                      <a:pPr algn="just">
                        <a:spcAft>
                          <a:spcPts val="0"/>
                        </a:spcAft>
                      </a:pPr>
                      <a:r>
                        <a:rPr lang="kk-KZ" sz="1600" dirty="0">
                          <a:latin typeface="Times New Roman"/>
                          <a:ea typeface="Times New Roman"/>
                          <a:cs typeface="Times New Roman"/>
                        </a:rPr>
                        <a:t>ДОВА</a:t>
                      </a:r>
                      <a:endParaRPr lang="ru-RU" sz="1600" dirty="0">
                        <a:latin typeface="Calibri"/>
                        <a:ea typeface="Calibri"/>
                        <a:cs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kk-KZ" sz="1600">
                          <a:latin typeface="Times New Roman"/>
                          <a:ea typeface="Times New Roman"/>
                          <a:cs typeface="Times New Roman"/>
                        </a:rPr>
                        <a:t>Ф</a:t>
                      </a:r>
                      <a:endParaRPr lang="ru-RU" sz="1600">
                        <a:latin typeface="Calibri"/>
                        <a:ea typeface="Calibri"/>
                        <a:cs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kk-KZ" sz="1600" dirty="0">
                          <a:latin typeface="Times New Roman"/>
                          <a:ea typeface="Times New Roman"/>
                          <a:cs typeface="Times New Roman"/>
                        </a:rPr>
                        <a:t>0,1</a:t>
                      </a:r>
                      <a:endParaRPr lang="ru-RU" sz="1600" dirty="0">
                        <a:latin typeface="Calibri"/>
                        <a:ea typeface="Calibri"/>
                        <a:cs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7"/>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nvGraphicFramePr>
        <p:xfrm>
          <a:off x="152400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1"/>
          <p:cNvSpPr>
            <a:spLocks noChangeArrowheads="1"/>
          </p:cNvSpPr>
          <p:nvPr/>
        </p:nvSpPr>
        <p:spPr bwMode="auto">
          <a:xfrm>
            <a:off x="1809720" y="4143381"/>
            <a:ext cx="4786346" cy="2246769"/>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kk-KZ" sz="2800" dirty="0">
                <a:solidFill>
                  <a:schemeClr val="tx1"/>
                </a:solidFill>
                <a:latin typeface="Arial" pitchFamily="34" charset="0"/>
                <a:ea typeface="Times New Roman" pitchFamily="18" charset="0"/>
                <a:cs typeface="Arial" pitchFamily="34" charset="0"/>
              </a:rPr>
              <a:t>Көп жағдайда мутанттарға биотин қажет. Мұндай бактериялар </a:t>
            </a:r>
            <a:r>
              <a:rPr lang="kk-KZ" sz="2800" b="1" dirty="0">
                <a:solidFill>
                  <a:srgbClr val="7030A0"/>
                </a:solidFill>
                <a:latin typeface="Arial" pitchFamily="34" charset="0"/>
                <a:ea typeface="Times New Roman" pitchFamily="18" charset="0"/>
                <a:cs typeface="Arial" pitchFamily="34" charset="0"/>
              </a:rPr>
              <a:t>гомосериндефицит </a:t>
            </a:r>
            <a:r>
              <a:rPr lang="kk-KZ" sz="2800" dirty="0">
                <a:solidFill>
                  <a:schemeClr val="tx1"/>
                </a:solidFill>
                <a:latin typeface="Arial" pitchFamily="34" charset="0"/>
                <a:ea typeface="Times New Roman" pitchFamily="18" charset="0"/>
                <a:cs typeface="Arial" pitchFamily="34" charset="0"/>
              </a:rPr>
              <a:t>деп аталады. </a:t>
            </a:r>
            <a:endParaRPr lang="ru-RU" sz="2800" dirty="0">
              <a:solidFill>
                <a:schemeClr val="tx1"/>
              </a:solidFill>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шаблон">
  <a:themeElements>
    <a:clrScheme name="шаблон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шаблон">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шаблон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шаблон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шаблон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шаблон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шаблон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шаблон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шаблон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шаблон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шаблон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шаблон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шаблон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шаблон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шаблон">
  <a:themeElements>
    <a:clrScheme name="шаблон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шаблон">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шаблон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шаблон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шаблон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шаблон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шаблон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шаблон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шаблон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шаблон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шаблон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шаблон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шаблон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шаблон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шаблон">
  <a:themeElements>
    <a:clrScheme name="шаблон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шаблон">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шаблон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шаблон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шаблон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шаблон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шаблон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шаблон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шаблон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шаблон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шаблон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шаблон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шаблон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шаблон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шаблон">
  <a:themeElements>
    <a:clrScheme name="шаблон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шаблон">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шаблон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шаблон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шаблон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шаблон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шаблон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шаблон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шаблон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шаблон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шаблон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шаблон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шаблон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шаблон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шаблон">
  <a:themeElements>
    <a:clrScheme name="шаблон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шаблон">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шаблон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шаблон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шаблон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шаблон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шаблон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шаблон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шаблон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шаблон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шаблон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шаблон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шаблон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шаблон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шаблон">
  <a:themeElements>
    <a:clrScheme name="шаблон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шаблон">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шаблон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шаблон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шаблон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шаблон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шаблон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шаблон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шаблон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шаблон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шаблон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шаблон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шаблон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шаблон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TotalTime>
  <Words>978</Words>
  <Application>Microsoft Office PowerPoint</Application>
  <PresentationFormat>Широкоэкранный</PresentationFormat>
  <Paragraphs>180</Paragraphs>
  <Slides>24</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6</vt:i4>
      </vt:variant>
      <vt:variant>
        <vt:lpstr>Заголовки слайдов</vt:lpstr>
      </vt:variant>
      <vt:variant>
        <vt:i4>24</vt:i4>
      </vt:variant>
    </vt:vector>
  </HeadingPairs>
  <TitlesOfParts>
    <vt:vector size="35" baseType="lpstr">
      <vt:lpstr>Algerian</vt:lpstr>
      <vt:lpstr>Arial</vt:lpstr>
      <vt:lpstr>Calibri</vt:lpstr>
      <vt:lpstr>Times New Roman</vt:lpstr>
      <vt:lpstr>Wingdings</vt:lpstr>
      <vt:lpstr>шаблон</vt:lpstr>
      <vt:lpstr>шаблон</vt:lpstr>
      <vt:lpstr>шаблон</vt:lpstr>
      <vt:lpstr>шаблон</vt:lpstr>
      <vt:lpstr>шаблон</vt:lpstr>
      <vt:lpstr>шаблон</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Иммобилденген ферменттер</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Мамытова Нургуль</dc:creator>
  <cp:lastModifiedBy>Мамытова Нургуль</cp:lastModifiedBy>
  <cp:revision>6</cp:revision>
  <dcterms:created xsi:type="dcterms:W3CDTF">2022-10-13T16:50:00Z</dcterms:created>
  <dcterms:modified xsi:type="dcterms:W3CDTF">2022-10-13T17:53:06Z</dcterms:modified>
</cp:coreProperties>
</file>